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304" y="168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F81B-5358-9847-9EB0-70E79DCD4415}" type="datetimeFigureOut">
              <a:rPr lang="de-DE" smtClean="0"/>
              <a:t>09.12.23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FD7F1-2F64-8147-99C4-F905666E0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4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5"/>
            <a:ext cx="5739400" cy="276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7" y="5279965"/>
            <a:ext cx="5739400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2717199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09246" y="24551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5353489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4AB489-8668-AAA9-3493-DD34322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53" y="3683029"/>
            <a:ext cx="4930086" cy="28123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Visitors,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numbers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Dez.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 err="1"/>
              <a:t>split</a:t>
            </a:r>
            <a:r>
              <a:rPr lang="de-DE" sz="1400" dirty="0"/>
              <a:t> in </a:t>
            </a:r>
            <a:r>
              <a:rPr lang="de-DE" sz="1400" dirty="0" err="1"/>
              <a:t>two</a:t>
            </a:r>
            <a:r>
              <a:rPr lang="de-DE" sz="1400" dirty="0"/>
              <a:t> different GitHub </a:t>
            </a:r>
            <a:r>
              <a:rPr lang="de-DE" sz="1400" dirty="0" err="1"/>
              <a:t>repos</a:t>
            </a:r>
            <a:r>
              <a:rPr lang="de-DE" sz="1400" dirty="0"/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4AB489-8668-AAA9-3493-DD34322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53" y="3683029"/>
            <a:ext cx="4930086" cy="28123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Visitors,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Nov.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/>
              <a:t>just ONE slow </a:t>
            </a:r>
            <a:r>
              <a:rPr lang="de-DE" sz="1400" dirty="0" err="1"/>
              <a:t>request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HTML </a:t>
            </a:r>
            <a:r>
              <a:rPr lang="de-DE" sz="1400" dirty="0" err="1"/>
              <a:t>table</a:t>
            </a:r>
            <a:r>
              <a:rPr lang="de-DE" sz="1400" dirty="0"/>
              <a:t> (&gt;3500ms)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16DB6D3-F34A-13A4-C7A9-8911B3EB43B7}"/>
              </a:ext>
            </a:extLst>
          </p:cNvPr>
          <p:cNvSpPr txBox="1"/>
          <p:nvPr/>
        </p:nvSpPr>
        <p:spPr>
          <a:xfrm rot="20108336">
            <a:off x="2008566" y="2614669"/>
            <a:ext cx="5317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err="1">
                <a:latin typeface="Mark Pro Book" panose="020B0604020201010104" pitchFamily="34" charset="77"/>
              </a:rPr>
              <a:t>deprecated</a:t>
            </a:r>
            <a:endParaRPr lang="de-DE" sz="7200" dirty="0">
              <a:latin typeface="Mark Pro Book" panose="020B060402020101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205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Macintosh PowerPoint</Application>
  <PresentationFormat>Breitbild</PresentationFormat>
  <Paragraphs>55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Mark Pro Book</vt:lpstr>
      <vt:lpstr>Systemschrift Normal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16</cp:revision>
  <dcterms:created xsi:type="dcterms:W3CDTF">2023-07-28T14:19:01Z</dcterms:created>
  <dcterms:modified xsi:type="dcterms:W3CDTF">2023-12-09T05:48:47Z</dcterms:modified>
</cp:coreProperties>
</file>