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304" y="168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F81B-5358-9847-9EB0-70E79DCD4415}" type="datetimeFigureOut">
              <a:rPr lang="de-DE" smtClean="0"/>
              <a:t>27.11.23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FD7F1-2F64-8147-99C4-F905666E0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5"/>
            <a:ext cx="5739400" cy="276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535348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every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(.de, .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faq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counters 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Nov.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just ONE slow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HTML </a:t>
            </a:r>
            <a:r>
              <a:rPr lang="de-DE" sz="1400" dirty="0" err="1"/>
              <a:t>table</a:t>
            </a:r>
            <a:r>
              <a:rPr lang="de-DE" sz="1400" dirty="0"/>
              <a:t> (&gt;3500ms)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Macintosh PowerPoint</Application>
  <PresentationFormat>Breitbild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Systemschrift Normal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15</cp:revision>
  <dcterms:created xsi:type="dcterms:W3CDTF">2023-07-28T14:19:01Z</dcterms:created>
  <dcterms:modified xsi:type="dcterms:W3CDTF">2023-11-27T19:17:49Z</dcterms:modified>
</cp:coreProperties>
</file>