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0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howGuides="1">
      <p:cViewPr>
        <p:scale>
          <a:sx n="90" d="100"/>
          <a:sy n="90" d="100"/>
        </p:scale>
        <p:origin x="864" y="768"/>
      </p:cViewPr>
      <p:guideLst>
        <p:guide orient="horz" pos="250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23032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5B74BD45-987E-CF46-4E56-D3166F2CE239}"/>
              </a:ext>
            </a:extLst>
          </p:cNvPr>
          <p:cNvSpPr/>
          <p:nvPr userDrawn="1"/>
        </p:nvSpPr>
        <p:spPr>
          <a:xfrm>
            <a:off x="337457" y="796159"/>
            <a:ext cx="2841172" cy="10870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802B926-06AB-2C15-07DA-86F283F69895}"/>
              </a:ext>
            </a:extLst>
          </p:cNvPr>
          <p:cNvSpPr/>
          <p:nvPr userDrawn="1"/>
        </p:nvSpPr>
        <p:spPr>
          <a:xfrm>
            <a:off x="337457" y="1941785"/>
            <a:ext cx="2841172" cy="16054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E8A6A0B-09A4-1B7C-2097-532C0A01CD0B}"/>
              </a:ext>
            </a:extLst>
          </p:cNvPr>
          <p:cNvSpPr/>
          <p:nvPr userDrawn="1"/>
        </p:nvSpPr>
        <p:spPr>
          <a:xfrm>
            <a:off x="3235685" y="796159"/>
            <a:ext cx="2841172" cy="16054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E532E1E-87AA-F6DE-6597-56F857B203CC}"/>
              </a:ext>
            </a:extLst>
          </p:cNvPr>
          <p:cNvSpPr/>
          <p:nvPr userDrawn="1"/>
        </p:nvSpPr>
        <p:spPr>
          <a:xfrm>
            <a:off x="6133913" y="796159"/>
            <a:ext cx="2841172" cy="27510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C78A240-20B0-F7C9-E561-01270DE6254E}"/>
              </a:ext>
            </a:extLst>
          </p:cNvPr>
          <p:cNvSpPr/>
          <p:nvPr userDrawn="1"/>
        </p:nvSpPr>
        <p:spPr>
          <a:xfrm>
            <a:off x="9032141" y="796158"/>
            <a:ext cx="2841172" cy="275108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C1A2ACA-5C96-0897-70D7-B906E7DD3DAA}"/>
              </a:ext>
            </a:extLst>
          </p:cNvPr>
          <p:cNvSpPr/>
          <p:nvPr userDrawn="1"/>
        </p:nvSpPr>
        <p:spPr>
          <a:xfrm>
            <a:off x="3235685" y="2460169"/>
            <a:ext cx="2841172" cy="10870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D68BF19-CC90-0A73-A089-05AA0A2CC3F9}"/>
              </a:ext>
            </a:extLst>
          </p:cNvPr>
          <p:cNvSpPr/>
          <p:nvPr userDrawn="1"/>
        </p:nvSpPr>
        <p:spPr>
          <a:xfrm>
            <a:off x="337457" y="3605796"/>
            <a:ext cx="5739400" cy="16054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21F25C8-5B91-9EF8-488A-DF460CEFB54C}"/>
              </a:ext>
            </a:extLst>
          </p:cNvPr>
          <p:cNvSpPr/>
          <p:nvPr userDrawn="1"/>
        </p:nvSpPr>
        <p:spPr>
          <a:xfrm>
            <a:off x="6129110" y="3605796"/>
            <a:ext cx="5739400" cy="16054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6086C56-F377-87EA-BCB0-724667E75538}"/>
              </a:ext>
            </a:extLst>
          </p:cNvPr>
          <p:cNvSpPr/>
          <p:nvPr userDrawn="1"/>
        </p:nvSpPr>
        <p:spPr>
          <a:xfrm>
            <a:off x="337456" y="5279965"/>
            <a:ext cx="11531053" cy="1087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C14D8990-64C6-56C5-C763-F49FC9903C76}"/>
              </a:ext>
            </a:extLst>
          </p:cNvPr>
          <p:cNvSpPr/>
          <p:nvPr userDrawn="1"/>
        </p:nvSpPr>
        <p:spPr>
          <a:xfrm>
            <a:off x="6253083" y="279568"/>
            <a:ext cx="1359263" cy="3320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endParaRPr 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349B840-ADAC-20D7-73AB-1E9F6B6058B5}"/>
              </a:ext>
            </a:extLst>
          </p:cNvPr>
          <p:cNvSpPr/>
          <p:nvPr userDrawn="1"/>
        </p:nvSpPr>
        <p:spPr>
          <a:xfrm>
            <a:off x="7672878" y="279567"/>
            <a:ext cx="1359263" cy="3320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endParaRPr 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646BE2B4-4801-F178-ED85-89C54D1D273D}"/>
              </a:ext>
            </a:extLst>
          </p:cNvPr>
          <p:cNvSpPr/>
          <p:nvPr userDrawn="1"/>
        </p:nvSpPr>
        <p:spPr>
          <a:xfrm>
            <a:off x="9092673" y="279566"/>
            <a:ext cx="1359263" cy="3320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endParaRPr 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D6C034FB-98CF-4379-BA73-A6D83BBC988E}"/>
              </a:ext>
            </a:extLst>
          </p:cNvPr>
          <p:cNvSpPr/>
          <p:nvPr userDrawn="1"/>
        </p:nvSpPr>
        <p:spPr>
          <a:xfrm>
            <a:off x="10512468" y="279565"/>
            <a:ext cx="1359263" cy="3320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endParaRPr 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F02C86A-B5D6-A78C-3431-C7455D88E9E6}"/>
              </a:ext>
            </a:extLst>
          </p:cNvPr>
          <p:cNvSpPr txBox="1"/>
          <p:nvPr userDrawn="1"/>
        </p:nvSpPr>
        <p:spPr>
          <a:xfrm>
            <a:off x="6180976" y="238317"/>
            <a:ext cx="5245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System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4829A1F-BB77-9D2A-E657-1ECD1080088F}"/>
              </a:ext>
            </a:extLst>
          </p:cNvPr>
          <p:cNvSpPr txBox="1"/>
          <p:nvPr userDrawn="1"/>
        </p:nvSpPr>
        <p:spPr>
          <a:xfrm>
            <a:off x="7612346" y="238317"/>
            <a:ext cx="6815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>
                    <a:lumMod val="65000"/>
                  </a:schemeClr>
                </a:solidFill>
              </a:rPr>
              <a:t>created by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0DBF5E6-27CB-4BD8-D100-DB483AAE8B44}"/>
              </a:ext>
            </a:extLst>
          </p:cNvPr>
          <p:cNvSpPr txBox="1"/>
          <p:nvPr userDrawn="1"/>
        </p:nvSpPr>
        <p:spPr>
          <a:xfrm>
            <a:off x="9043716" y="238317"/>
            <a:ext cx="704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>
                    <a:lumMod val="65000"/>
                  </a:schemeClr>
                </a:solidFill>
              </a:rPr>
              <a:t>created for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3EE4BF2-D49F-7AE3-A01D-12DB66BE9C93}"/>
              </a:ext>
            </a:extLst>
          </p:cNvPr>
          <p:cNvSpPr txBox="1"/>
          <p:nvPr userDrawn="1"/>
        </p:nvSpPr>
        <p:spPr>
          <a:xfrm>
            <a:off x="10475086" y="238317"/>
            <a:ext cx="8980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>
                    <a:lumMod val="65000"/>
                  </a:schemeClr>
                </a:solidFill>
              </a:rPr>
              <a:t>date / iteration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FCA860DB-7C6E-ABEE-79A5-3C96FDD782A6}"/>
              </a:ext>
            </a:extLst>
          </p:cNvPr>
          <p:cNvSpPr txBox="1"/>
          <p:nvPr userDrawn="1"/>
        </p:nvSpPr>
        <p:spPr>
          <a:xfrm>
            <a:off x="337456" y="796158"/>
            <a:ext cx="1838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Value Proposition</a:t>
            </a: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D2108938-6C86-983D-8C2F-F7B6F2C67C7F}"/>
              </a:ext>
            </a:extLst>
          </p:cNvPr>
          <p:cNvGrpSpPr/>
          <p:nvPr userDrawn="1"/>
        </p:nvGrpSpPr>
        <p:grpSpPr>
          <a:xfrm>
            <a:off x="302017" y="75796"/>
            <a:ext cx="5902080" cy="555874"/>
            <a:chOff x="302017" y="75796"/>
            <a:chExt cx="5902080" cy="555874"/>
          </a:xfrm>
        </p:grpSpPr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EB097DB6-3E8F-0987-C98E-E7CDDCFC366F}"/>
                </a:ext>
              </a:extLst>
            </p:cNvPr>
            <p:cNvSpPr txBox="1"/>
            <p:nvPr/>
          </p:nvSpPr>
          <p:spPr>
            <a:xfrm>
              <a:off x="1505197" y="211466"/>
              <a:ext cx="4698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1">
                      <a:lumMod val="75000"/>
                    </a:schemeClr>
                  </a:solidFill>
                  <a:latin typeface="+mj-lt"/>
                </a:rPr>
                <a:t>Architecture Communication Canvas</a:t>
              </a:r>
            </a:p>
          </p:txBody>
        </p:sp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09DFB017-68DC-DC5C-2332-1955F63A1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2017" y="75796"/>
              <a:ext cx="1111170" cy="555874"/>
            </a:xfrm>
            <a:prstGeom prst="rect">
              <a:avLst/>
            </a:prstGeom>
          </p:spPr>
        </p:pic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6E492C17-6437-906C-9C56-D8BC8AEC7381}"/>
              </a:ext>
            </a:extLst>
          </p:cNvPr>
          <p:cNvGrpSpPr/>
          <p:nvPr userDrawn="1"/>
        </p:nvGrpSpPr>
        <p:grpSpPr>
          <a:xfrm>
            <a:off x="337456" y="6494580"/>
            <a:ext cx="8169936" cy="219978"/>
            <a:chOff x="337456" y="6494580"/>
            <a:chExt cx="8169936" cy="219978"/>
          </a:xfrm>
        </p:grpSpPr>
        <p:pic>
          <p:nvPicPr>
            <p:cNvPr id="29" name="Grafik 28">
              <a:extLst>
                <a:ext uri="{FF2B5EF4-FFF2-40B4-BE49-F238E27FC236}">
                  <a16:creationId xmlns:a16="http://schemas.microsoft.com/office/drawing/2014/main" id="{ACAE9191-5C41-A2E2-421A-AE6FCEA9B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7456" y="6494580"/>
              <a:ext cx="605469" cy="211102"/>
            </a:xfrm>
            <a:prstGeom prst="rect">
              <a:avLst/>
            </a:prstGeom>
          </p:spPr>
        </p:pic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6EB0CCA4-467B-A471-6B3B-5D34936AD55E}"/>
                </a:ext>
              </a:extLst>
            </p:cNvPr>
            <p:cNvSpPr txBox="1"/>
            <p:nvPr/>
          </p:nvSpPr>
          <p:spPr>
            <a:xfrm>
              <a:off x="980694" y="6499114"/>
              <a:ext cx="752669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b="0" i="0" dirty="0">
                  <a:solidFill>
                    <a:srgbClr val="004153"/>
                  </a:solidFill>
                  <a:effectLst/>
                </a:rPr>
                <a:t>Architecture Communication Canvas, © 2023 </a:t>
              </a:r>
              <a:r>
                <a:rPr lang="de-DE" sz="800" b="0" i="0" dirty="0" err="1">
                  <a:solidFill>
                    <a:srgbClr val="004153"/>
                  </a:solidFill>
                  <a:effectLst/>
                </a:rPr>
                <a:t>by</a:t>
              </a:r>
              <a:r>
                <a:rPr lang="de-DE" sz="800" b="0" i="0" dirty="0">
                  <a:solidFill>
                    <a:srgbClr val="004153"/>
                  </a:solidFill>
                  <a:effectLst/>
                </a:rPr>
                <a:t> Gernot Starke, Patrick Roos, Benjamin Wolf and arc42 </a:t>
              </a:r>
              <a:r>
                <a:rPr lang="de-DE" sz="800" b="0" i="0" dirty="0" err="1">
                  <a:solidFill>
                    <a:srgbClr val="004153"/>
                  </a:solidFill>
                  <a:effectLst/>
                </a:rPr>
                <a:t>Contributors</a:t>
              </a:r>
              <a:r>
                <a:rPr lang="de-DE" sz="800" b="0" i="0" dirty="0">
                  <a:solidFill>
                    <a:srgbClr val="004153"/>
                  </a:solidFill>
                  <a:effectLst/>
                </a:rPr>
                <a:t> </a:t>
              </a:r>
              <a:r>
                <a:rPr lang="de-DE" sz="800" b="0" i="0" dirty="0" err="1">
                  <a:solidFill>
                    <a:srgbClr val="004153"/>
                  </a:solidFill>
                  <a:effectLst/>
                </a:rPr>
                <a:t>is</a:t>
              </a:r>
              <a:r>
                <a:rPr lang="de-DE" sz="800" b="0" i="0" dirty="0">
                  <a:solidFill>
                    <a:srgbClr val="004153"/>
                  </a:solidFill>
                  <a:effectLst/>
                </a:rPr>
                <a:t> </a:t>
              </a:r>
              <a:r>
                <a:rPr lang="de-DE" sz="800" b="0" i="0" dirty="0" err="1">
                  <a:solidFill>
                    <a:srgbClr val="004153"/>
                  </a:solidFill>
                  <a:effectLst/>
                </a:rPr>
                <a:t>licensed</a:t>
              </a:r>
              <a:r>
                <a:rPr lang="de-DE" sz="800" b="0" i="0" dirty="0">
                  <a:solidFill>
                    <a:srgbClr val="004153"/>
                  </a:solidFill>
                  <a:effectLst/>
                </a:rPr>
                <a:t> </a:t>
              </a:r>
              <a:r>
                <a:rPr lang="de-DE" sz="800" b="0" i="0" dirty="0" err="1">
                  <a:solidFill>
                    <a:srgbClr val="004153"/>
                  </a:solidFill>
                  <a:effectLst/>
                </a:rPr>
                <a:t>under</a:t>
              </a:r>
              <a:r>
                <a:rPr lang="de-DE" sz="800" b="0" i="0" dirty="0">
                  <a:solidFill>
                    <a:srgbClr val="004153"/>
                  </a:solidFill>
                  <a:effectLst/>
                </a:rPr>
                <a:t> Attribution-</a:t>
              </a:r>
              <a:r>
                <a:rPr lang="de-DE" sz="800" b="0" i="0" dirty="0" err="1">
                  <a:solidFill>
                    <a:srgbClr val="004153"/>
                  </a:solidFill>
                  <a:effectLst/>
                </a:rPr>
                <a:t>ShareAlike</a:t>
              </a:r>
              <a:r>
                <a:rPr lang="de-DE" sz="800" b="0" i="0" dirty="0">
                  <a:solidFill>
                    <a:srgbClr val="004153"/>
                  </a:solidFill>
                  <a:effectLst/>
                </a:rPr>
                <a:t> 4.0 International.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31" name="Textfeld 30">
            <a:extLst>
              <a:ext uri="{FF2B5EF4-FFF2-40B4-BE49-F238E27FC236}">
                <a16:creationId xmlns:a16="http://schemas.microsoft.com/office/drawing/2014/main" id="{CD0778EC-0F91-C6D4-1BCC-B22A2FCCAC0D}"/>
              </a:ext>
            </a:extLst>
          </p:cNvPr>
          <p:cNvSpPr txBox="1"/>
          <p:nvPr userDrawn="1"/>
        </p:nvSpPr>
        <p:spPr>
          <a:xfrm>
            <a:off x="3235684" y="809936"/>
            <a:ext cx="1838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Core Functions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9F4A7832-0EE7-5825-F945-278BCF66AE4A}"/>
              </a:ext>
            </a:extLst>
          </p:cNvPr>
          <p:cNvSpPr txBox="1"/>
          <p:nvPr userDrawn="1"/>
        </p:nvSpPr>
        <p:spPr>
          <a:xfrm>
            <a:off x="6133912" y="812139"/>
            <a:ext cx="2558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Core Decisions - Good or Bad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1194C4B2-9D66-739F-D0F9-B71D0058ED6F}"/>
              </a:ext>
            </a:extLst>
          </p:cNvPr>
          <p:cNvSpPr txBox="1"/>
          <p:nvPr userDrawn="1"/>
        </p:nvSpPr>
        <p:spPr>
          <a:xfrm>
            <a:off x="8998810" y="809936"/>
            <a:ext cx="2558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Technologies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ED0E0C58-ADCE-5EB9-3493-6970C5503779}"/>
              </a:ext>
            </a:extLst>
          </p:cNvPr>
          <p:cNvSpPr txBox="1"/>
          <p:nvPr userDrawn="1"/>
        </p:nvSpPr>
        <p:spPr>
          <a:xfrm>
            <a:off x="337456" y="1941785"/>
            <a:ext cx="1838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Key Stakeholder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61532CB9-95D3-BF8E-EA69-0047B5C29F63}"/>
              </a:ext>
            </a:extLst>
          </p:cNvPr>
          <p:cNvSpPr txBox="1"/>
          <p:nvPr userDrawn="1"/>
        </p:nvSpPr>
        <p:spPr>
          <a:xfrm>
            <a:off x="3207157" y="2446085"/>
            <a:ext cx="1838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Quality Requirements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4F6C02D3-1200-3EC5-D64F-9EF6D1A8BAC5}"/>
              </a:ext>
            </a:extLst>
          </p:cNvPr>
          <p:cNvSpPr txBox="1"/>
          <p:nvPr userDrawn="1"/>
        </p:nvSpPr>
        <p:spPr>
          <a:xfrm>
            <a:off x="337456" y="3614483"/>
            <a:ext cx="1838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Business Context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E8977124-F5AE-877C-538B-26144AF49627}"/>
              </a:ext>
            </a:extLst>
          </p:cNvPr>
          <p:cNvSpPr txBox="1"/>
          <p:nvPr userDrawn="1"/>
        </p:nvSpPr>
        <p:spPr>
          <a:xfrm>
            <a:off x="337456" y="5274495"/>
            <a:ext cx="2405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Risks and Missing Information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83EF38B8-BB82-0606-DAF8-CF83F1ADA164}"/>
              </a:ext>
            </a:extLst>
          </p:cNvPr>
          <p:cNvSpPr txBox="1"/>
          <p:nvPr userDrawn="1"/>
        </p:nvSpPr>
        <p:spPr>
          <a:xfrm>
            <a:off x="6129110" y="3605794"/>
            <a:ext cx="2405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Components / Modules</a:t>
            </a:r>
          </a:p>
        </p:txBody>
      </p:sp>
      <p:pic>
        <p:nvPicPr>
          <p:cNvPr id="39" name="Picture 2">
            <a:extLst>
              <a:ext uri="{FF2B5EF4-FFF2-40B4-BE49-F238E27FC236}">
                <a16:creationId xmlns:a16="http://schemas.microsoft.com/office/drawing/2014/main" id="{DCC5F7F9-866B-580A-B3B1-703A6EDCD3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609" y="809936"/>
            <a:ext cx="291490" cy="29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>
            <a:extLst>
              <a:ext uri="{FF2B5EF4-FFF2-40B4-BE49-F238E27FC236}">
                <a16:creationId xmlns:a16="http://schemas.microsoft.com/office/drawing/2014/main" id="{245ED361-BEC2-AB8B-1723-CDB7113E12C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676" y="1937811"/>
            <a:ext cx="291490" cy="29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>
            <a:extLst>
              <a:ext uri="{FF2B5EF4-FFF2-40B4-BE49-F238E27FC236}">
                <a16:creationId xmlns:a16="http://schemas.microsoft.com/office/drawing/2014/main" id="{965E9271-5509-42CD-10AE-2275DA9057F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609" y="807160"/>
            <a:ext cx="297968" cy="29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8">
            <a:extLst>
              <a:ext uri="{FF2B5EF4-FFF2-40B4-BE49-F238E27FC236}">
                <a16:creationId xmlns:a16="http://schemas.microsoft.com/office/drawing/2014/main" id="{69844341-693C-4576-363C-FC8A251CAE5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612" y="2463337"/>
            <a:ext cx="297968" cy="29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0">
            <a:extLst>
              <a:ext uri="{FF2B5EF4-FFF2-40B4-BE49-F238E27FC236}">
                <a16:creationId xmlns:a16="http://schemas.microsoft.com/office/drawing/2014/main" id="{474AC9B8-C3E3-82D9-17CE-70633A0D1B2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792" y="807160"/>
            <a:ext cx="291490" cy="29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2">
            <a:extLst>
              <a:ext uri="{FF2B5EF4-FFF2-40B4-BE49-F238E27FC236}">
                <a16:creationId xmlns:a16="http://schemas.microsoft.com/office/drawing/2014/main" id="{9BE729CE-8CD5-37C8-0A76-2A332AA67C1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0506" y="812562"/>
            <a:ext cx="294729" cy="29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4">
            <a:extLst>
              <a:ext uri="{FF2B5EF4-FFF2-40B4-BE49-F238E27FC236}">
                <a16:creationId xmlns:a16="http://schemas.microsoft.com/office/drawing/2014/main" id="{09D319C0-8CE5-5906-53C8-9EFB80DE5BC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0506" y="3614166"/>
            <a:ext cx="294729" cy="29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6">
            <a:extLst>
              <a:ext uri="{FF2B5EF4-FFF2-40B4-BE49-F238E27FC236}">
                <a16:creationId xmlns:a16="http://schemas.microsoft.com/office/drawing/2014/main" id="{8659905F-82FB-CEBD-31A9-AFDBC70019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7485" y="5287543"/>
            <a:ext cx="294729" cy="29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8">
            <a:extLst>
              <a:ext uri="{FF2B5EF4-FFF2-40B4-BE49-F238E27FC236}">
                <a16:creationId xmlns:a16="http://schemas.microsoft.com/office/drawing/2014/main" id="{94A7E9D0-6FDC-EFA6-22B0-6636021FBC3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803" y="3627121"/>
            <a:ext cx="281774" cy="28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256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2FB48AAF-AFA2-BEAC-5656-FDEBE7B58737}"/>
              </a:ext>
            </a:extLst>
          </p:cNvPr>
          <p:cNvSpPr txBox="1"/>
          <p:nvPr/>
        </p:nvSpPr>
        <p:spPr>
          <a:xfrm>
            <a:off x="417095" y="1074820"/>
            <a:ext cx="2695073" cy="770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3E23662-7E84-5B91-BA44-EB5BD0C5361F}"/>
              </a:ext>
            </a:extLst>
          </p:cNvPr>
          <p:cNvSpPr txBox="1"/>
          <p:nvPr/>
        </p:nvSpPr>
        <p:spPr>
          <a:xfrm>
            <a:off x="417094" y="2237872"/>
            <a:ext cx="2695073" cy="11911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52AC5DD-972E-919C-3F19-50B6CABE32F4}"/>
              </a:ext>
            </a:extLst>
          </p:cNvPr>
          <p:cNvSpPr txBox="1"/>
          <p:nvPr/>
        </p:nvSpPr>
        <p:spPr>
          <a:xfrm>
            <a:off x="3248527" y="1074820"/>
            <a:ext cx="2695073" cy="770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5B22B59-E844-AEC0-7CBC-E7E1BE260AE7}"/>
              </a:ext>
            </a:extLst>
          </p:cNvPr>
          <p:cNvSpPr txBox="1"/>
          <p:nvPr/>
        </p:nvSpPr>
        <p:spPr>
          <a:xfrm>
            <a:off x="6200276" y="1074820"/>
            <a:ext cx="2695073" cy="23541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446785F-EACF-53C3-73F7-9AE5159093B6}"/>
              </a:ext>
            </a:extLst>
          </p:cNvPr>
          <p:cNvSpPr txBox="1"/>
          <p:nvPr/>
        </p:nvSpPr>
        <p:spPr>
          <a:xfrm>
            <a:off x="9103899" y="1074820"/>
            <a:ext cx="2695073" cy="23541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CCB1BE3-DD3B-D5DD-6F1B-8C58A28112C9}"/>
              </a:ext>
            </a:extLst>
          </p:cNvPr>
          <p:cNvSpPr txBox="1"/>
          <p:nvPr/>
        </p:nvSpPr>
        <p:spPr>
          <a:xfrm>
            <a:off x="3248527" y="2733260"/>
            <a:ext cx="2695073" cy="6957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A00ADA3-1A16-D014-BE18-A56E566DEF68}"/>
              </a:ext>
            </a:extLst>
          </p:cNvPr>
          <p:cNvSpPr txBox="1"/>
          <p:nvPr/>
        </p:nvSpPr>
        <p:spPr>
          <a:xfrm>
            <a:off x="417093" y="3882611"/>
            <a:ext cx="5526507" cy="12757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14381A7-0081-DEF3-04C3-435AE016DB8D}"/>
              </a:ext>
            </a:extLst>
          </p:cNvPr>
          <p:cNvSpPr txBox="1"/>
          <p:nvPr/>
        </p:nvSpPr>
        <p:spPr>
          <a:xfrm>
            <a:off x="6248400" y="3882610"/>
            <a:ext cx="5526507" cy="12757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6EF7B41-29A2-8131-5D4A-B82D560F2D56}"/>
              </a:ext>
            </a:extLst>
          </p:cNvPr>
          <p:cNvSpPr txBox="1"/>
          <p:nvPr/>
        </p:nvSpPr>
        <p:spPr>
          <a:xfrm>
            <a:off x="485273" y="5560017"/>
            <a:ext cx="11289634" cy="6957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45715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2FB48AAF-AFA2-BEAC-5656-FDEBE7B58737}"/>
              </a:ext>
            </a:extLst>
          </p:cNvPr>
          <p:cNvSpPr txBox="1"/>
          <p:nvPr/>
        </p:nvSpPr>
        <p:spPr>
          <a:xfrm>
            <a:off x="417095" y="1074820"/>
            <a:ext cx="2695073" cy="7700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3E23662-7E84-5B91-BA44-EB5BD0C5361F}"/>
              </a:ext>
            </a:extLst>
          </p:cNvPr>
          <p:cNvSpPr txBox="1"/>
          <p:nvPr/>
        </p:nvSpPr>
        <p:spPr>
          <a:xfrm>
            <a:off x="417094" y="2237872"/>
            <a:ext cx="2695073" cy="11911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52AC5DD-972E-919C-3F19-50B6CABE32F4}"/>
              </a:ext>
            </a:extLst>
          </p:cNvPr>
          <p:cNvSpPr txBox="1"/>
          <p:nvPr/>
        </p:nvSpPr>
        <p:spPr>
          <a:xfrm>
            <a:off x="3248527" y="1074820"/>
            <a:ext cx="2695073" cy="7700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5B22B59-E844-AEC0-7CBC-E7E1BE260AE7}"/>
              </a:ext>
            </a:extLst>
          </p:cNvPr>
          <p:cNvSpPr txBox="1"/>
          <p:nvPr/>
        </p:nvSpPr>
        <p:spPr>
          <a:xfrm>
            <a:off x="6200276" y="1074820"/>
            <a:ext cx="2695073" cy="23541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446785F-EACF-53C3-73F7-9AE5159093B6}"/>
              </a:ext>
            </a:extLst>
          </p:cNvPr>
          <p:cNvSpPr txBox="1"/>
          <p:nvPr/>
        </p:nvSpPr>
        <p:spPr>
          <a:xfrm>
            <a:off x="9103899" y="1074820"/>
            <a:ext cx="2695073" cy="23541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CCB1BE3-DD3B-D5DD-6F1B-8C58A28112C9}"/>
              </a:ext>
            </a:extLst>
          </p:cNvPr>
          <p:cNvSpPr txBox="1"/>
          <p:nvPr/>
        </p:nvSpPr>
        <p:spPr>
          <a:xfrm>
            <a:off x="3248527" y="2733260"/>
            <a:ext cx="2695073" cy="69573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A00ADA3-1A16-D014-BE18-A56E566DEF68}"/>
              </a:ext>
            </a:extLst>
          </p:cNvPr>
          <p:cNvSpPr txBox="1"/>
          <p:nvPr/>
        </p:nvSpPr>
        <p:spPr>
          <a:xfrm>
            <a:off x="417093" y="3882611"/>
            <a:ext cx="5526507" cy="12757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14381A7-0081-DEF3-04C3-435AE016DB8D}"/>
              </a:ext>
            </a:extLst>
          </p:cNvPr>
          <p:cNvSpPr txBox="1"/>
          <p:nvPr/>
        </p:nvSpPr>
        <p:spPr>
          <a:xfrm>
            <a:off x="6248400" y="3882610"/>
            <a:ext cx="5526507" cy="12757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6EF7B41-29A2-8131-5D4A-B82D560F2D56}"/>
              </a:ext>
            </a:extLst>
          </p:cNvPr>
          <p:cNvSpPr txBox="1"/>
          <p:nvPr/>
        </p:nvSpPr>
        <p:spPr>
          <a:xfrm>
            <a:off x="485273" y="5560017"/>
            <a:ext cx="11289634" cy="69573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541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Macintosh PowerPoint</Application>
  <PresentationFormat>Breitbild</PresentationFormat>
  <Paragraphs>18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Dr. Gernot Starke</dc:creator>
  <cp:lastModifiedBy>Dr. Gernot Starke</cp:lastModifiedBy>
  <cp:revision>5</cp:revision>
  <dcterms:created xsi:type="dcterms:W3CDTF">2023-07-28T14:19:01Z</dcterms:created>
  <dcterms:modified xsi:type="dcterms:W3CDTF">2023-07-28T15:20:32Z</dcterms:modified>
</cp:coreProperties>
</file>