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5"/>
    <p:restoredTop sz="94694"/>
  </p:normalViewPr>
  <p:slideViewPr>
    <p:cSldViewPr snapToGrid="0" showGuides="1">
      <p:cViewPr>
        <p:scale>
          <a:sx n="139" d="100"/>
          <a:sy n="139" d="100"/>
        </p:scale>
        <p:origin x="-1800" y="-768"/>
      </p:cViewPr>
      <p:guideLst>
        <p:guide orient="horz" pos="25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2303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5B74BD45-987E-CF46-4E56-D3166F2CE239}"/>
              </a:ext>
            </a:extLst>
          </p:cNvPr>
          <p:cNvSpPr/>
          <p:nvPr userDrawn="1"/>
        </p:nvSpPr>
        <p:spPr>
          <a:xfrm>
            <a:off x="337457" y="79615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802B926-06AB-2C15-07DA-86F283F69895}"/>
              </a:ext>
            </a:extLst>
          </p:cNvPr>
          <p:cNvSpPr/>
          <p:nvPr userDrawn="1"/>
        </p:nvSpPr>
        <p:spPr>
          <a:xfrm>
            <a:off x="337457" y="1941785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E8A6A0B-09A4-1B7C-2097-532C0A01CD0B}"/>
              </a:ext>
            </a:extLst>
          </p:cNvPr>
          <p:cNvSpPr/>
          <p:nvPr userDrawn="1"/>
        </p:nvSpPr>
        <p:spPr>
          <a:xfrm>
            <a:off x="3235685" y="796159"/>
            <a:ext cx="2841172" cy="16054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BE532E1E-87AA-F6DE-6597-56F857B203CC}"/>
              </a:ext>
            </a:extLst>
          </p:cNvPr>
          <p:cNvSpPr/>
          <p:nvPr userDrawn="1"/>
        </p:nvSpPr>
        <p:spPr>
          <a:xfrm>
            <a:off x="6133913" y="796159"/>
            <a:ext cx="2841172" cy="275108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2C78A240-20B0-F7C9-E561-01270DE6254E}"/>
              </a:ext>
            </a:extLst>
          </p:cNvPr>
          <p:cNvSpPr/>
          <p:nvPr userDrawn="1"/>
        </p:nvSpPr>
        <p:spPr>
          <a:xfrm>
            <a:off x="9032141" y="796158"/>
            <a:ext cx="2841172" cy="27510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CC1A2ACA-5C96-0897-70D7-B906E7DD3DAA}"/>
              </a:ext>
            </a:extLst>
          </p:cNvPr>
          <p:cNvSpPr/>
          <p:nvPr userDrawn="1"/>
        </p:nvSpPr>
        <p:spPr>
          <a:xfrm>
            <a:off x="3235685" y="2460169"/>
            <a:ext cx="2841172" cy="108707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D68BF19-CC90-0A73-A089-05AA0A2CC3F9}"/>
              </a:ext>
            </a:extLst>
          </p:cNvPr>
          <p:cNvSpPr/>
          <p:nvPr userDrawn="1"/>
        </p:nvSpPr>
        <p:spPr>
          <a:xfrm>
            <a:off x="337457" y="3605796"/>
            <a:ext cx="5739400" cy="160545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E21F25C8-5B91-9EF8-488A-DF460CEFB54C}"/>
              </a:ext>
            </a:extLst>
          </p:cNvPr>
          <p:cNvSpPr/>
          <p:nvPr userDrawn="1"/>
        </p:nvSpPr>
        <p:spPr>
          <a:xfrm>
            <a:off x="6129110" y="3605795"/>
            <a:ext cx="5739400" cy="276123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76086C56-F377-87EA-BCB0-724667E75538}"/>
              </a:ext>
            </a:extLst>
          </p:cNvPr>
          <p:cNvSpPr/>
          <p:nvPr userDrawn="1"/>
        </p:nvSpPr>
        <p:spPr>
          <a:xfrm>
            <a:off x="337457" y="5279965"/>
            <a:ext cx="5739400" cy="108706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C14D8990-64C6-56C5-C763-F49FC9903C76}"/>
              </a:ext>
            </a:extLst>
          </p:cNvPr>
          <p:cNvSpPr/>
          <p:nvPr userDrawn="1"/>
        </p:nvSpPr>
        <p:spPr>
          <a:xfrm>
            <a:off x="6253083" y="279568"/>
            <a:ext cx="2717199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D6C034FB-98CF-4379-BA73-A6D83BBC988E}"/>
              </a:ext>
            </a:extLst>
          </p:cNvPr>
          <p:cNvSpPr/>
          <p:nvPr userDrawn="1"/>
        </p:nvSpPr>
        <p:spPr>
          <a:xfrm>
            <a:off x="10509246" y="245515"/>
            <a:ext cx="1359263" cy="3320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36000" bIns="36000" rtlCol="0" anchor="ctr"/>
          <a:lstStyle/>
          <a:p>
            <a:endParaRPr lang="en-US" sz="90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DF02C86A-B5D6-A78C-3431-C7455D88E9E6}"/>
              </a:ext>
            </a:extLst>
          </p:cNvPr>
          <p:cNvSpPr txBox="1"/>
          <p:nvPr userDrawn="1"/>
        </p:nvSpPr>
        <p:spPr>
          <a:xfrm>
            <a:off x="6180976" y="238317"/>
            <a:ext cx="5245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System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3EE4BF2-D49F-7AE3-A01D-12DB66BE9C93}"/>
              </a:ext>
            </a:extLst>
          </p:cNvPr>
          <p:cNvSpPr txBox="1"/>
          <p:nvPr userDrawn="1"/>
        </p:nvSpPr>
        <p:spPr>
          <a:xfrm>
            <a:off x="10475086" y="238317"/>
            <a:ext cx="89800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>
                <a:solidFill>
                  <a:schemeClr val="bg1">
                    <a:lumMod val="65000"/>
                  </a:schemeClr>
                </a:solidFill>
              </a:rPr>
              <a:t>date / iteration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FCA860DB-7C6E-ABEE-79A5-3C96FDD782A6}"/>
              </a:ext>
            </a:extLst>
          </p:cNvPr>
          <p:cNvSpPr txBox="1"/>
          <p:nvPr userDrawn="1"/>
        </p:nvSpPr>
        <p:spPr>
          <a:xfrm>
            <a:off x="337456" y="796158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Value Proposition</a:t>
            </a:r>
          </a:p>
        </p:txBody>
      </p:sp>
      <p:grpSp>
        <p:nvGrpSpPr>
          <p:cNvPr id="25" name="Gruppieren 24">
            <a:extLst>
              <a:ext uri="{FF2B5EF4-FFF2-40B4-BE49-F238E27FC236}">
                <a16:creationId xmlns:a16="http://schemas.microsoft.com/office/drawing/2014/main" id="{D2108938-6C86-983D-8C2F-F7B6F2C67C7F}"/>
              </a:ext>
            </a:extLst>
          </p:cNvPr>
          <p:cNvGrpSpPr/>
          <p:nvPr userDrawn="1"/>
        </p:nvGrpSpPr>
        <p:grpSpPr>
          <a:xfrm>
            <a:off x="302017" y="75796"/>
            <a:ext cx="5902080" cy="555874"/>
            <a:chOff x="302017" y="75796"/>
            <a:chExt cx="5902080" cy="555874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EB097DB6-3E8F-0987-C98E-E7CDDCFC366F}"/>
                </a:ext>
              </a:extLst>
            </p:cNvPr>
            <p:cNvSpPr txBox="1"/>
            <p:nvPr/>
          </p:nvSpPr>
          <p:spPr>
            <a:xfrm>
              <a:off x="1505197" y="211466"/>
              <a:ext cx="46989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>
                      <a:lumMod val="75000"/>
                    </a:schemeClr>
                  </a:solidFill>
                  <a:latin typeface="+mj-lt"/>
                </a:rPr>
                <a:t>Architecture Communication Canvas</a:t>
              </a:r>
            </a:p>
          </p:txBody>
        </p:sp>
        <p:pic>
          <p:nvPicPr>
            <p:cNvPr id="27" name="Grafik 26">
              <a:extLst>
                <a:ext uri="{FF2B5EF4-FFF2-40B4-BE49-F238E27FC236}">
                  <a16:creationId xmlns:a16="http://schemas.microsoft.com/office/drawing/2014/main" id="{09DFB017-68DC-DC5C-2332-1955F63A1A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2017" y="75796"/>
              <a:ext cx="1111170" cy="555874"/>
            </a:xfrm>
            <a:prstGeom prst="rect">
              <a:avLst/>
            </a:prstGeom>
          </p:spPr>
        </p:pic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6E492C17-6437-906C-9C56-D8BC8AEC7381}"/>
              </a:ext>
            </a:extLst>
          </p:cNvPr>
          <p:cNvGrpSpPr/>
          <p:nvPr userDrawn="1"/>
        </p:nvGrpSpPr>
        <p:grpSpPr>
          <a:xfrm>
            <a:off x="337456" y="6494580"/>
            <a:ext cx="8169936" cy="219978"/>
            <a:chOff x="337456" y="6494580"/>
            <a:chExt cx="8169936" cy="219978"/>
          </a:xfrm>
        </p:grpSpPr>
        <p:pic>
          <p:nvPicPr>
            <p:cNvPr id="29" name="Grafik 28">
              <a:extLst>
                <a:ext uri="{FF2B5EF4-FFF2-40B4-BE49-F238E27FC236}">
                  <a16:creationId xmlns:a16="http://schemas.microsoft.com/office/drawing/2014/main" id="{ACAE9191-5C41-A2E2-421A-AE6FCEA9B8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7456" y="6494580"/>
              <a:ext cx="605469" cy="211102"/>
            </a:xfrm>
            <a:prstGeom prst="rect">
              <a:avLst/>
            </a:prstGeom>
          </p:spPr>
        </p:pic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6EB0CCA4-467B-A471-6B3B-5D34936AD55E}"/>
                </a:ext>
              </a:extLst>
            </p:cNvPr>
            <p:cNvSpPr txBox="1"/>
            <p:nvPr/>
          </p:nvSpPr>
          <p:spPr>
            <a:xfrm>
              <a:off x="980694" y="6499114"/>
              <a:ext cx="7526698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Architecture Communication Canvas, © 2023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by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Gernot Starke, Patrick Roos, Benjamin Wolf and arc42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Contributors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is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licensed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under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Attribution-</a:t>
              </a:r>
              <a:r>
                <a:rPr lang="de-DE" sz="800" b="0" i="0" dirty="0" err="1">
                  <a:solidFill>
                    <a:srgbClr val="004153"/>
                  </a:solidFill>
                  <a:effectLst/>
                </a:rPr>
                <a:t>ShareAlike</a:t>
              </a:r>
              <a:r>
                <a:rPr lang="de-DE" sz="800" b="0" i="0" dirty="0">
                  <a:solidFill>
                    <a:srgbClr val="004153"/>
                  </a:solidFill>
                  <a:effectLst/>
                </a:rPr>
                <a:t> 4.0 International.</a:t>
              </a:r>
              <a:endParaRPr 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sp>
        <p:nvSpPr>
          <p:cNvPr id="31" name="Textfeld 30">
            <a:extLst>
              <a:ext uri="{FF2B5EF4-FFF2-40B4-BE49-F238E27FC236}">
                <a16:creationId xmlns:a16="http://schemas.microsoft.com/office/drawing/2014/main" id="{CD0778EC-0F91-C6D4-1BCC-B22A2FCCAC0D}"/>
              </a:ext>
            </a:extLst>
          </p:cNvPr>
          <p:cNvSpPr txBox="1"/>
          <p:nvPr userDrawn="1"/>
        </p:nvSpPr>
        <p:spPr>
          <a:xfrm>
            <a:off x="3235684" y="809936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Functions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9F4A7832-0EE7-5825-F945-278BCF66AE4A}"/>
              </a:ext>
            </a:extLst>
          </p:cNvPr>
          <p:cNvSpPr txBox="1"/>
          <p:nvPr userDrawn="1"/>
        </p:nvSpPr>
        <p:spPr>
          <a:xfrm>
            <a:off x="6133912" y="812139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Core Decisions - Good or Bad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1194C4B2-9D66-739F-D0F9-B71D0058ED6F}"/>
              </a:ext>
            </a:extLst>
          </p:cNvPr>
          <p:cNvSpPr txBox="1"/>
          <p:nvPr userDrawn="1"/>
        </p:nvSpPr>
        <p:spPr>
          <a:xfrm>
            <a:off x="8998810" y="809936"/>
            <a:ext cx="2558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Technologies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D0E0C58-ADCE-5EB9-3493-6970C5503779}"/>
              </a:ext>
            </a:extLst>
          </p:cNvPr>
          <p:cNvSpPr txBox="1"/>
          <p:nvPr userDrawn="1"/>
        </p:nvSpPr>
        <p:spPr>
          <a:xfrm>
            <a:off x="337456" y="19417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Key Stakeholder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61532CB9-95D3-BF8E-EA69-0047B5C29F63}"/>
              </a:ext>
            </a:extLst>
          </p:cNvPr>
          <p:cNvSpPr txBox="1"/>
          <p:nvPr userDrawn="1"/>
        </p:nvSpPr>
        <p:spPr>
          <a:xfrm>
            <a:off x="3207157" y="2446085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Quality Requirements</a:t>
            </a:r>
          </a:p>
        </p:txBody>
      </p:sp>
      <p:sp>
        <p:nvSpPr>
          <p:cNvPr id="36" name="Textfeld 35">
            <a:extLst>
              <a:ext uri="{FF2B5EF4-FFF2-40B4-BE49-F238E27FC236}">
                <a16:creationId xmlns:a16="http://schemas.microsoft.com/office/drawing/2014/main" id="{4F6C02D3-1200-3EC5-D64F-9EF6D1A8BAC5}"/>
              </a:ext>
            </a:extLst>
          </p:cNvPr>
          <p:cNvSpPr txBox="1"/>
          <p:nvPr userDrawn="1"/>
        </p:nvSpPr>
        <p:spPr>
          <a:xfrm>
            <a:off x="337456" y="3614483"/>
            <a:ext cx="18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Business Context</a:t>
            </a:r>
          </a:p>
        </p:txBody>
      </p:sp>
      <p:sp>
        <p:nvSpPr>
          <p:cNvPr id="37" name="Textfeld 36">
            <a:extLst>
              <a:ext uri="{FF2B5EF4-FFF2-40B4-BE49-F238E27FC236}">
                <a16:creationId xmlns:a16="http://schemas.microsoft.com/office/drawing/2014/main" id="{E8977124-F5AE-877C-538B-26144AF49627}"/>
              </a:ext>
            </a:extLst>
          </p:cNvPr>
          <p:cNvSpPr txBox="1"/>
          <p:nvPr userDrawn="1"/>
        </p:nvSpPr>
        <p:spPr>
          <a:xfrm>
            <a:off x="337456" y="5274495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Risks and Missing Information</a:t>
            </a:r>
          </a:p>
        </p:txBody>
      </p:sp>
      <p:sp>
        <p:nvSpPr>
          <p:cNvPr id="38" name="Textfeld 37">
            <a:extLst>
              <a:ext uri="{FF2B5EF4-FFF2-40B4-BE49-F238E27FC236}">
                <a16:creationId xmlns:a16="http://schemas.microsoft.com/office/drawing/2014/main" id="{83EF38B8-BB82-0606-DAF8-CF83F1ADA164}"/>
              </a:ext>
            </a:extLst>
          </p:cNvPr>
          <p:cNvSpPr txBox="1"/>
          <p:nvPr userDrawn="1"/>
        </p:nvSpPr>
        <p:spPr>
          <a:xfrm>
            <a:off x="6129110" y="3605794"/>
            <a:ext cx="24057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75000"/>
                  </a:schemeClr>
                </a:solidFill>
              </a:rPr>
              <a:t>Components / Modules</a:t>
            </a:r>
          </a:p>
        </p:txBody>
      </p:sp>
      <p:pic>
        <p:nvPicPr>
          <p:cNvPr id="39" name="Picture 2">
            <a:extLst>
              <a:ext uri="{FF2B5EF4-FFF2-40B4-BE49-F238E27FC236}">
                <a16:creationId xmlns:a16="http://schemas.microsoft.com/office/drawing/2014/main" id="{DCC5F7F9-866B-580A-B3B1-703A6EDCD3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6609" y="809936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4">
            <a:extLst>
              <a:ext uri="{FF2B5EF4-FFF2-40B4-BE49-F238E27FC236}">
                <a16:creationId xmlns:a16="http://schemas.microsoft.com/office/drawing/2014/main" id="{245ED361-BEC2-AB8B-1723-CDB7113E12C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676" y="1937811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6">
            <a:extLst>
              <a:ext uri="{FF2B5EF4-FFF2-40B4-BE49-F238E27FC236}">
                <a16:creationId xmlns:a16="http://schemas.microsoft.com/office/drawing/2014/main" id="{965E9271-5509-42CD-10AE-2275DA9057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807160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8">
            <a:extLst>
              <a:ext uri="{FF2B5EF4-FFF2-40B4-BE49-F238E27FC236}">
                <a16:creationId xmlns:a16="http://schemas.microsoft.com/office/drawing/2014/main" id="{69844341-693C-4576-363C-FC8A251CAE5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8612" y="2463337"/>
            <a:ext cx="297968" cy="297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" name="Picture 10">
            <a:extLst>
              <a:ext uri="{FF2B5EF4-FFF2-40B4-BE49-F238E27FC236}">
                <a16:creationId xmlns:a16="http://schemas.microsoft.com/office/drawing/2014/main" id="{474AC9B8-C3E3-82D9-17CE-70633A0D1B2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792" y="807160"/>
            <a:ext cx="291490" cy="29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4" name="Picture 12">
            <a:extLst>
              <a:ext uri="{FF2B5EF4-FFF2-40B4-BE49-F238E27FC236}">
                <a16:creationId xmlns:a16="http://schemas.microsoft.com/office/drawing/2014/main" id="{9BE729CE-8CD5-37C8-0A76-2A332AA67C1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812562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14">
            <a:extLst>
              <a:ext uri="{FF2B5EF4-FFF2-40B4-BE49-F238E27FC236}">
                <a16:creationId xmlns:a16="http://schemas.microsoft.com/office/drawing/2014/main" id="{09D319C0-8CE5-5906-53C8-9EFB80DE5BC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0506" y="3614166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8659905F-82FB-CEBD-31A9-AFDBC700192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609" y="5353489"/>
            <a:ext cx="294729" cy="294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" name="Picture 18">
            <a:extLst>
              <a:ext uri="{FF2B5EF4-FFF2-40B4-BE49-F238E27FC236}">
                <a16:creationId xmlns:a16="http://schemas.microsoft.com/office/drawing/2014/main" id="{94A7E9D0-6FDC-EFA6-22B0-6636021FBC3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43803" y="3627121"/>
            <a:ext cx="281774" cy="28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256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FB48AAF-AFA2-BEAC-5656-FDEBE7B58737}"/>
              </a:ext>
            </a:extLst>
          </p:cNvPr>
          <p:cNvSpPr txBox="1"/>
          <p:nvPr/>
        </p:nvSpPr>
        <p:spPr>
          <a:xfrm>
            <a:off x="417095" y="1074820"/>
            <a:ext cx="2695073" cy="770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Show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aggregate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visitors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pageviews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all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F3E23662-7E84-5B91-BA44-EB5BD0C5361F}"/>
              </a:ext>
            </a:extLst>
          </p:cNvPr>
          <p:cNvSpPr txBox="1"/>
          <p:nvPr/>
        </p:nvSpPr>
        <p:spPr>
          <a:xfrm>
            <a:off x="417094" y="2237872"/>
            <a:ext cx="2695073" cy="11911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comitters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users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web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developers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952AC5DD-972E-919C-3F19-50B6CABE32F4}"/>
              </a:ext>
            </a:extLst>
          </p:cNvPr>
          <p:cNvSpPr txBox="1"/>
          <p:nvPr/>
        </p:nvSpPr>
        <p:spPr>
          <a:xfrm>
            <a:off x="3248527" y="1074819"/>
            <a:ext cx="2695073" cy="12568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display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table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show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detailed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every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arc42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website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(.de, .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org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faq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canvas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quality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and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status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5B22B59-E844-AEC0-7CBC-E7E1BE260AE7}"/>
              </a:ext>
            </a:extLst>
          </p:cNvPr>
          <p:cNvSpPr txBox="1"/>
          <p:nvPr/>
        </p:nvSpPr>
        <p:spPr>
          <a:xfrm>
            <a:off x="6200276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static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generator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(Jekyll,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pages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site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https://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collect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usage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</a:p>
          <a:p>
            <a:pPr marL="285750" indent="-285750">
              <a:buClr>
                <a:schemeClr val="accent6"/>
              </a:buClr>
              <a:buFont typeface="Systemschrift Normal"/>
              <a:buChar char="✚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use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wrap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statistics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plausible.io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2446785F-EACF-53C3-73F7-9AE5159093B6}"/>
              </a:ext>
            </a:extLst>
          </p:cNvPr>
          <p:cNvSpPr txBox="1"/>
          <p:nvPr/>
        </p:nvSpPr>
        <p:spPr>
          <a:xfrm>
            <a:off x="9103899" y="1074820"/>
            <a:ext cx="2695073" cy="235418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Markdown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+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plain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HTML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with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packages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net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/http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http/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template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htmx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to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perform DOM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manipulation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runtime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fly.io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for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deployment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of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Golang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service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CCB1BE3-DD3B-D5DD-6F1B-8C58A28112C9}"/>
              </a:ext>
            </a:extLst>
          </p:cNvPr>
          <p:cNvSpPr txBox="1"/>
          <p:nvPr/>
        </p:nvSpPr>
        <p:spPr>
          <a:xfrm>
            <a:off x="3248527" y="2733260"/>
            <a:ext cx="2695073" cy="74774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accurate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results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simple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visualization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 relevant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data</a:t>
            </a:r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at a </a:t>
            </a:r>
            <a:r>
              <a:rPr lang="de-DE" sz="14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glance</a:t>
            </a:r>
            <a:endParaRPr lang="de-DE" sz="1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6EF7B41-29A2-8131-5D4A-B82D560F2D56}"/>
              </a:ext>
            </a:extLst>
          </p:cNvPr>
          <p:cNvSpPr txBox="1"/>
          <p:nvPr/>
        </p:nvSpPr>
        <p:spPr>
          <a:xfrm>
            <a:off x="485273" y="5560017"/>
            <a:ext cx="5278919" cy="69573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noAutofit/>
          </a:bodyPr>
          <a:lstStyle/>
          <a:p>
            <a:r>
              <a:rPr lang="de-DE" sz="1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888286A-1341-D222-C177-D531261DB175}"/>
              </a:ext>
            </a:extLst>
          </p:cNvPr>
          <p:cNvSpPr txBox="1"/>
          <p:nvPr/>
        </p:nvSpPr>
        <p:spPr>
          <a:xfrm>
            <a:off x="6607790" y="294017"/>
            <a:ext cx="2403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https://status.arc42.org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03124E7-372E-3A91-FF73-773BD58BCAF9}"/>
              </a:ext>
            </a:extLst>
          </p:cNvPr>
          <p:cNvSpPr txBox="1"/>
          <p:nvPr/>
        </p:nvSpPr>
        <p:spPr>
          <a:xfrm>
            <a:off x="10854328" y="281372"/>
            <a:ext cx="1118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Nov. 2023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C09CFFB-972C-296F-11EE-70C8BC4C90B2}"/>
              </a:ext>
            </a:extLst>
          </p:cNvPr>
          <p:cNvSpPr txBox="1"/>
          <p:nvPr/>
        </p:nvSpPr>
        <p:spPr>
          <a:xfrm>
            <a:off x="6200276" y="2735044"/>
            <a:ext cx="2695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C00000"/>
              </a:buClr>
              <a:buSzPct val="120000"/>
              <a:buFont typeface="Systemschrift Normal"/>
              <a:buChar char="−"/>
            </a:pPr>
            <a:r>
              <a:rPr lang="de-DE" sz="1400" dirty="0"/>
              <a:t>just ONE slow </a:t>
            </a:r>
            <a:r>
              <a:rPr lang="de-DE" sz="1400" dirty="0" err="1"/>
              <a:t>request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create</a:t>
            </a:r>
            <a:r>
              <a:rPr lang="de-DE" sz="1400" dirty="0"/>
              <a:t> HTML </a:t>
            </a:r>
            <a:r>
              <a:rPr lang="de-DE" sz="1400" dirty="0" err="1"/>
              <a:t>table</a:t>
            </a:r>
            <a:r>
              <a:rPr lang="de-DE" sz="1400" dirty="0"/>
              <a:t> (&gt;1200ms) 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A145750-25CD-0FDC-BB62-7688E58ED681}"/>
              </a:ext>
            </a:extLst>
          </p:cNvPr>
          <p:cNvSpPr txBox="1"/>
          <p:nvPr/>
        </p:nvSpPr>
        <p:spPr>
          <a:xfrm>
            <a:off x="1434790" y="37765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D833687-ACCE-6CA6-4CA4-AB3F5F17B81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010"/>
          <a:stretch/>
        </p:blipFill>
        <p:spPr>
          <a:xfrm>
            <a:off x="2031576" y="3700326"/>
            <a:ext cx="2997375" cy="1451125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5A80C35-5EB5-3E8D-004F-F39BDAE0BB7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665" r="3661"/>
          <a:stretch/>
        </p:blipFill>
        <p:spPr>
          <a:xfrm>
            <a:off x="7560954" y="3700326"/>
            <a:ext cx="3972843" cy="2644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7151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150</Words>
  <Application>Microsoft Macintosh PowerPoint</Application>
  <PresentationFormat>Breitbild</PresentationFormat>
  <Paragraphs>25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Systemschrift Normal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Dr. Gernot Starke</dc:creator>
  <cp:lastModifiedBy>Dr. Gernot Starke</cp:lastModifiedBy>
  <cp:revision>12</cp:revision>
  <dcterms:created xsi:type="dcterms:W3CDTF">2023-07-28T14:19:01Z</dcterms:created>
  <dcterms:modified xsi:type="dcterms:W3CDTF">2023-11-14T20:50:57Z</dcterms:modified>
</cp:coreProperties>
</file>