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114" d="100"/>
          <a:sy n="114" d="100"/>
        </p:scale>
        <p:origin x="920" y="232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6" y="5279965"/>
            <a:ext cx="11531053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485" y="528754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every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(.de, .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faq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090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Oct</a:t>
            </a:r>
            <a:r>
              <a:rPr lang="de-DE" dirty="0"/>
              <a:t>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(</a:t>
            </a:r>
            <a:r>
              <a:rPr lang="de-DE" sz="1400" dirty="0" err="1"/>
              <a:t>secret</a:t>
            </a:r>
            <a:r>
              <a:rPr lang="de-DE" sz="1400" dirty="0"/>
              <a:t>) API </a:t>
            </a:r>
            <a:r>
              <a:rPr lang="de-DE" sz="1400" dirty="0" err="1"/>
              <a:t>key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 in source code</a:t>
            </a:r>
          </a:p>
        </p:txBody>
      </p:sp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20"/>
            <a:ext cx="2695073" cy="7700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14381A7-0081-DEF3-04C3-435AE016DB8D}"/>
              </a:ext>
            </a:extLst>
          </p:cNvPr>
          <p:cNvSpPr txBox="1"/>
          <p:nvPr/>
        </p:nvSpPr>
        <p:spPr>
          <a:xfrm>
            <a:off x="6248400" y="3882610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11289634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Macintosh PowerPoint</Application>
  <PresentationFormat>Breitbild</PresentationFormat>
  <Paragraphs>30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Systemschrift Normal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6</cp:revision>
  <dcterms:created xsi:type="dcterms:W3CDTF">2023-07-28T14:19:01Z</dcterms:created>
  <dcterms:modified xsi:type="dcterms:W3CDTF">2023-10-22T16:56:51Z</dcterms:modified>
</cp:coreProperties>
</file>