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4" r:id="rId4"/>
    <p:sldId id="260" r:id="rId5"/>
    <p:sldId id="261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92026" autoAdjust="0"/>
  </p:normalViewPr>
  <p:slideViewPr>
    <p:cSldViewPr snapToGrid="0">
      <p:cViewPr varScale="1">
        <p:scale>
          <a:sx n="47" d="100"/>
          <a:sy n="47" d="100"/>
        </p:scale>
        <p:origin x="19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1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Barrel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Projectile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8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55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pwork.com/services/product/development-it-python-flask-web-application-with-api-in-html-css-javascript-and-bootstrap-146775578083579494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65333E-6BF7-40FE-AC7D-EB8A0900A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7126" y="2678464"/>
            <a:ext cx="8832898" cy="3798420"/>
          </a:xfrm>
        </p:spPr>
        <p:txBody>
          <a:bodyPr anchor="t">
            <a:normAutofit/>
          </a:bodyPr>
          <a:lstStyle/>
          <a:p>
            <a:r>
              <a:rPr lang="en-US" sz="8000" dirty="0"/>
              <a:t>Gun Violence of America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865120" y="5714883"/>
            <a:ext cx="8832899" cy="1143117"/>
          </a:xfrm>
        </p:spPr>
        <p:txBody>
          <a:bodyPr anchor="b">
            <a:normAutofit/>
          </a:bodyPr>
          <a:lstStyle/>
          <a:p>
            <a:r>
              <a:rPr lang="en-US" sz="2400" dirty="0"/>
              <a:t>By: Amanda Cantu, David Rojas, Jaime Hutton and Jodee Harris</a:t>
            </a:r>
            <a:endParaRPr sz="24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971C6CD-6DA8-4FDD-A89B-4B681DEA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1457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3CBB7D-B825-489C-9789-70D05A25C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65120" y="2519131"/>
            <a:ext cx="932688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51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Contents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60120" y="2942253"/>
            <a:ext cx="4215016" cy="3481646"/>
          </a:xfrm>
        </p:spPr>
        <p:txBody>
          <a:bodyPr>
            <a:noAutofit/>
          </a:bodyPr>
          <a:lstStyle/>
          <a:p>
            <a:r>
              <a:rPr lang="en-US" sz="2800" dirty="0"/>
              <a:t>Purpose Statement</a:t>
            </a:r>
          </a:p>
          <a:p>
            <a:r>
              <a:rPr lang="en-US" sz="2800" dirty="0"/>
              <a:t>Database</a:t>
            </a:r>
          </a:p>
          <a:p>
            <a:r>
              <a:rPr lang="en-US" sz="2800" dirty="0"/>
              <a:t>HTML</a:t>
            </a:r>
          </a:p>
          <a:p>
            <a:r>
              <a:rPr lang="en-US" sz="2800" dirty="0"/>
              <a:t>Python Flask API</a:t>
            </a:r>
          </a:p>
          <a:p>
            <a:r>
              <a:rPr lang="en-US" sz="2800" dirty="0"/>
              <a:t>JavaScript </a:t>
            </a:r>
            <a:r>
              <a:rPr lang="en-US" sz="2800" dirty="0" err="1"/>
              <a:t>GeoJson</a:t>
            </a:r>
            <a:r>
              <a:rPr lang="en-US" sz="2800" dirty="0"/>
              <a:t> with Leaflet</a:t>
            </a:r>
          </a:p>
        </p:txBody>
      </p:sp>
      <p:pic>
        <p:nvPicPr>
          <p:cNvPr id="5" name="Picture 4" descr="A group of logos&#10;&#10;Description automatically generated">
            <a:extLst>
              <a:ext uri="{FF2B5EF4-FFF2-40B4-BE49-F238E27FC236}">
                <a16:creationId xmlns:a16="http://schemas.microsoft.com/office/drawing/2014/main" id="{8D022D69-7AFA-BBF6-7074-90AC7E034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135" y="2942253"/>
            <a:ext cx="6812870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2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Purpose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75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Database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831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HTML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398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Flask API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984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4" y="434101"/>
            <a:ext cx="7960540" cy="1232750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JavaScript </a:t>
            </a:r>
            <a:r>
              <a:rPr lang="en-US" dirty="0" err="1">
                <a:solidFill>
                  <a:schemeClr val="bg1"/>
                </a:solidFill>
              </a:rPr>
              <a:t>GeoJson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with Leaflet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r>
              <a:rPr lang="en-US" dirty="0"/>
              <a:t>Look in the slide notes below for topics to consider talking about</a:t>
            </a:r>
          </a:p>
        </p:txBody>
      </p:sp>
    </p:spTree>
    <p:extLst>
      <p:ext uri="{BB962C8B-B14F-4D97-AF65-F5344CB8AC3E}">
        <p14:creationId xmlns:p14="http://schemas.microsoft.com/office/powerpoint/2010/main" val="31834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Works cited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https://www.upwork.com/services/product/development-it-python-flask-web-application-with-api-in-html-css-javascript-and-bootstrap-1467755780835794944</a:t>
            </a:r>
            <a:r>
              <a:rPr lang="en-US" dirty="0"/>
              <a:t> (Image- Slide 1)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93190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WebD1BF</Template>
  <TotalTime>30</TotalTime>
  <Words>79</Words>
  <Application>Microsoft Office PowerPoint</Application>
  <PresentationFormat>Widescreen</PresentationFormat>
  <Paragraphs>20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Corbel</vt:lpstr>
      <vt:lpstr>Headlines</vt:lpstr>
      <vt:lpstr>Gun Violence of America</vt:lpstr>
      <vt:lpstr>Contents</vt:lpstr>
      <vt:lpstr>Purpose</vt:lpstr>
      <vt:lpstr>Database</vt:lpstr>
      <vt:lpstr>HTML</vt:lpstr>
      <vt:lpstr>Python Flask API </vt:lpstr>
      <vt:lpstr>JavaScript GeoJson  with Leaflet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Jodee Harris</dc:creator>
  <cp:lastModifiedBy>Jodee Harris</cp:lastModifiedBy>
  <cp:revision>3</cp:revision>
  <dcterms:created xsi:type="dcterms:W3CDTF">2023-10-24T02:19:02Z</dcterms:created>
  <dcterms:modified xsi:type="dcterms:W3CDTF">2023-10-24T02:52:18Z</dcterms:modified>
</cp:coreProperties>
</file>