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92026" autoAdjust="0"/>
  </p:normalViewPr>
  <p:slideViewPr>
    <p:cSldViewPr snapToGrid="0">
      <p:cViewPr varScale="1">
        <p:scale>
          <a:sx n="45" d="100"/>
          <a:sy n="45" d="100"/>
        </p:scale>
        <p:origin x="16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Barrel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services/product/development-it-python-flask-web-application-with-api-in-html-css-javascript-and-bootstrap-14677557808357949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drawn object on a white background&#10;&#10;Description automatically generated">
            <a:extLst>
              <a:ext uri="{FF2B5EF4-FFF2-40B4-BE49-F238E27FC236}">
                <a16:creationId xmlns:a16="http://schemas.microsoft.com/office/drawing/2014/main" id="{2B0B5D5B-D3BE-71E0-C75E-DF901ECB4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63" r="-1" b="243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6A7A1D-3D7F-400B-A579-64AA45406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30000">
                <a:schemeClr val="bg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635987" cy="4268965"/>
          </a:xfrm>
        </p:spPr>
        <p:txBody>
          <a:bodyPr>
            <a:normAutofit/>
          </a:bodyPr>
          <a:lstStyle/>
          <a:p>
            <a:r>
              <a:rPr lang="en-US"/>
              <a:t>Gun Violence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88913" y="5537925"/>
            <a:ext cx="7635985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By: Amanda Cantu, David Rojas, Jaime Hutton and Jodee Harris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CE4FFE-9918-4AF9-975B-1AAC44E67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C38C875F-6627-4E12-BFE4-18E6A64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4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sz="6000" u="sng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61442" y="1953987"/>
            <a:ext cx="5844787" cy="35832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Purpose Statement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  <a:p>
            <a:r>
              <a:rPr lang="en-US" sz="3200" dirty="0">
                <a:solidFill>
                  <a:schemeClr val="tx1"/>
                </a:solidFill>
              </a:rPr>
              <a:t>HTML</a:t>
            </a:r>
          </a:p>
          <a:p>
            <a:r>
              <a:rPr lang="en-US" sz="3200" dirty="0">
                <a:solidFill>
                  <a:schemeClr val="tx1"/>
                </a:solidFill>
              </a:rPr>
              <a:t>Python Flask API</a:t>
            </a:r>
          </a:p>
          <a:p>
            <a:r>
              <a:rPr lang="en-US" sz="3200" dirty="0">
                <a:solidFill>
                  <a:schemeClr val="tx1"/>
                </a:solidFill>
              </a:rPr>
              <a:t>JavaScript </a:t>
            </a:r>
            <a:r>
              <a:rPr lang="en-US" sz="3200" dirty="0" err="1">
                <a:solidFill>
                  <a:schemeClr val="tx1"/>
                </a:solidFill>
              </a:rPr>
              <a:t>GeoJson</a:t>
            </a:r>
            <a:r>
              <a:rPr lang="en-US" sz="3200" dirty="0">
                <a:solidFill>
                  <a:schemeClr val="tx1"/>
                </a:solidFill>
              </a:rPr>
              <a:t> with Leaflet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F0E0918-AB00-4194-A9D5-9AF9B491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logos&#10;&#10;Description automatically generated">
            <a:extLst>
              <a:ext uri="{FF2B5EF4-FFF2-40B4-BE49-F238E27FC236}">
                <a16:creationId xmlns:a16="http://schemas.microsoft.com/office/drawing/2014/main" id="{8D022D69-7AFA-BBF6-7074-90AC7E03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371" y="2243503"/>
            <a:ext cx="4736192" cy="26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18EAD0-0892-4759-97E9-BC0B8631C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5967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Purpose</a:t>
            </a:r>
          </a:p>
        </p:txBody>
      </p:sp>
      <p:pic>
        <p:nvPicPr>
          <p:cNvPr id="17" name="Picture 16" descr="Abstract blurred public library with bookshelves">
            <a:extLst>
              <a:ext uri="{FF2B5EF4-FFF2-40B4-BE49-F238E27FC236}">
                <a16:creationId xmlns:a16="http://schemas.microsoft.com/office/drawing/2014/main" id="{FC1231DA-3DF1-AE15-F149-1862650BF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4" r="38803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394305"/>
            <a:ext cx="6248398" cy="29319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By creating a tool powered by a Python Flask API, HTML/CSS, JavaScript, and a Postgres database, the user can analyze the data of school </a:t>
            </a:r>
            <a:r>
              <a:rPr lang="en-US" b="0" i="0" dirty="0">
                <a:effectLst/>
                <a:latin typeface="Arial" panose="020B0604020202020204" pitchFamily="34" charset="0"/>
              </a:rPr>
              <a:t>shootings in the United States from 1999 to 2023. Considering the importance and reoccurrence of this issue, this tool is meant for public awareness.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626E0BF-A73C-4ADD-949D-08F8B429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0BE141-7BF6-4A06-8C1E-3C62B1AD7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D95182-5B82-3B4D-F459-964ADF0C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7" r="10153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Computerskript auf einem Bildschirm">
            <a:extLst>
              <a:ext uri="{FF2B5EF4-FFF2-40B4-BE49-F238E27FC236}">
                <a16:creationId xmlns:a16="http://schemas.microsoft.com/office/drawing/2014/main" id="{652ACAC2-11FF-90C4-60F0-976A2801B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" r="44506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Python Flask API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 descr="Yellow python">
            <a:extLst>
              <a:ext uri="{FF2B5EF4-FFF2-40B4-BE49-F238E27FC236}">
                <a16:creationId xmlns:a16="http://schemas.microsoft.com/office/drawing/2014/main" id="{539A9C92-6181-8CEB-1CCE-90CBBCE6F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3" r="29297" b="-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US" sz="4600">
                <a:solidFill>
                  <a:schemeClr val="tx1"/>
                </a:solidFill>
              </a:rPr>
              <a:t>JavaScript GeoJson </a:t>
            </a:r>
            <a:br>
              <a:rPr lang="en-US" sz="4600">
                <a:solidFill>
                  <a:schemeClr val="tx1"/>
                </a:solidFill>
              </a:rPr>
            </a:br>
            <a:r>
              <a:rPr lang="en-US" sz="4600">
                <a:solidFill>
                  <a:schemeClr val="tx1"/>
                </a:solidFill>
              </a:rPr>
              <a:t>with Leaflet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Magnifying glass showing decling performance">
            <a:extLst>
              <a:ext uri="{FF2B5EF4-FFF2-40B4-BE49-F238E27FC236}">
                <a16:creationId xmlns:a16="http://schemas.microsoft.com/office/drawing/2014/main" id="{E9BA68EF-B78F-B588-F429-7631DD2E1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8" r="39902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Look in the slide notes below for topics to consider talking about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Works cited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https://www.upwork.com/services/product/development-it-python-flask-web-application-with-api-in-html-css-javascript-and-bootstrap-1467755780835794944</a:t>
            </a:r>
            <a:r>
              <a:rPr lang="en-US" dirty="0"/>
              <a:t> (</a:t>
            </a:r>
            <a:r>
              <a:rPr lang="en-US"/>
              <a:t>Image- Slide 2)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319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WebD1BF</Template>
  <TotalTime>48</TotalTime>
  <Words>136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Gun Violence IN America</vt:lpstr>
      <vt:lpstr>Contents</vt:lpstr>
      <vt:lpstr>Purpose</vt:lpstr>
      <vt:lpstr>Database</vt:lpstr>
      <vt:lpstr>HTML</vt:lpstr>
      <vt:lpstr>Python Flask API </vt:lpstr>
      <vt:lpstr>JavaScript GeoJson  with Leaflet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Jodee Harris</dc:creator>
  <cp:lastModifiedBy>Jodee Harris</cp:lastModifiedBy>
  <cp:revision>7</cp:revision>
  <dcterms:created xsi:type="dcterms:W3CDTF">2023-10-24T02:19:02Z</dcterms:created>
  <dcterms:modified xsi:type="dcterms:W3CDTF">2023-10-24T21:29:43Z</dcterms:modified>
</cp:coreProperties>
</file>