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3FB15-6259-41B6-B48C-98B1E554CB39}"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18162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40708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494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631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28887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83FB15-6259-41B6-B48C-98B1E554CB39}"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425786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B83FB15-6259-41B6-B48C-98B1E554CB39}"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44060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3FB15-6259-41B6-B48C-98B1E554CB39}"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922252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3FB15-6259-41B6-B48C-98B1E554CB39}"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417659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3FB15-6259-41B6-B48C-98B1E554CB39}"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195850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3FB15-6259-41B6-B48C-98B1E554CB39}" type="datetimeFigureOut">
              <a:rPr lang="en-IN" smtClean="0"/>
              <a:t>19-11-2021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330196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343966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3FB15-6259-41B6-B48C-98B1E554CB39}" type="datetimeFigureOut">
              <a:rPr lang="en-IN" smtClean="0"/>
              <a:t>19-11-2021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04199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3FB15-6259-41B6-B48C-98B1E554CB39}" type="datetimeFigureOut">
              <a:rPr lang="en-IN" smtClean="0"/>
              <a:t>19-11-2021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6209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3FB15-6259-41B6-B48C-98B1E554CB39}" type="datetimeFigureOut">
              <a:rPr lang="en-IN" smtClean="0"/>
              <a:t>19-11-2021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41766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93603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3FB15-6259-41B6-B48C-98B1E554CB39}" type="datetimeFigureOut">
              <a:rPr lang="en-IN" smtClean="0"/>
              <a:t>19-11-2021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CFA59B-5507-49EF-BFFB-78BA899819F8}" type="slidenum">
              <a:rPr lang="en-IN" smtClean="0"/>
              <a:t>‹#›</a:t>
            </a:fld>
            <a:endParaRPr lang="en-IN"/>
          </a:p>
        </p:txBody>
      </p:sp>
    </p:spTree>
    <p:extLst>
      <p:ext uri="{BB962C8B-B14F-4D97-AF65-F5344CB8AC3E}">
        <p14:creationId xmlns:p14="http://schemas.microsoft.com/office/powerpoint/2010/main" val="225961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B83FB15-6259-41B6-B48C-98B1E554CB39}" type="datetimeFigureOut">
              <a:rPr lang="en-IN" smtClean="0"/>
              <a:t>19-11-2021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1CFA59B-5507-49EF-BFFB-78BA899819F8}" type="slidenum">
              <a:rPr lang="en-IN" smtClean="0"/>
              <a:t>‹#›</a:t>
            </a:fld>
            <a:endParaRPr lang="en-IN"/>
          </a:p>
        </p:txBody>
      </p:sp>
    </p:spTree>
    <p:extLst>
      <p:ext uri="{BB962C8B-B14F-4D97-AF65-F5344CB8AC3E}">
        <p14:creationId xmlns:p14="http://schemas.microsoft.com/office/powerpoint/2010/main" val="2127454126"/>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33BF-A78E-4BED-8583-507793BD4861}"/>
              </a:ext>
            </a:extLst>
          </p:cNvPr>
          <p:cNvSpPr>
            <a:spLocks noGrp="1"/>
          </p:cNvSpPr>
          <p:nvPr>
            <p:ph type="ctrTitle"/>
          </p:nvPr>
        </p:nvSpPr>
        <p:spPr/>
        <p:txBody>
          <a:bodyPr>
            <a:normAutofit/>
          </a:bodyPr>
          <a:lstStyle/>
          <a:p>
            <a:r>
              <a:rPr lang="en-IN" sz="4800" b="1" dirty="0">
                <a:latin typeface="Arial" panose="020B0604020202020204" pitchFamily="34" charset="0"/>
                <a:cs typeface="Arial" panose="020B0604020202020204" pitchFamily="34" charset="0"/>
              </a:rPr>
              <a:t>Team Name: </a:t>
            </a:r>
            <a:r>
              <a:rPr lang="en-IN" sz="4800" dirty="0">
                <a:latin typeface="Arial" panose="020B0604020202020204" pitchFamily="34" charset="0"/>
                <a:cs typeface="Arial" panose="020B0604020202020204" pitchFamily="34" charset="0"/>
              </a:rPr>
              <a:t>LOCALHOST:3000</a:t>
            </a:r>
          </a:p>
        </p:txBody>
      </p:sp>
      <p:sp>
        <p:nvSpPr>
          <p:cNvPr id="3" name="Subtitle 2">
            <a:extLst>
              <a:ext uri="{FF2B5EF4-FFF2-40B4-BE49-F238E27FC236}">
                <a16:creationId xmlns:a16="http://schemas.microsoft.com/office/drawing/2014/main" id="{D87BA9C1-5100-478B-8222-0AE420A2D69B}"/>
              </a:ext>
            </a:extLst>
          </p:cNvPr>
          <p:cNvSpPr>
            <a:spLocks noGrp="1"/>
          </p:cNvSpPr>
          <p:nvPr>
            <p:ph type="subTitle" idx="1"/>
          </p:nvPr>
        </p:nvSpPr>
        <p:spPr>
          <a:xfrm>
            <a:off x="1595269" y="3960627"/>
            <a:ext cx="9502588" cy="2753938"/>
          </a:xfrm>
        </p:spPr>
        <p:txBody>
          <a:bodyPr>
            <a:noAutofit/>
          </a:bodyPr>
          <a:lstStyle/>
          <a:p>
            <a:pPr algn="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Dibyan</a:t>
            </a:r>
            <a:r>
              <a:rPr lang="en-IN" dirty="0">
                <a:latin typeface="Calibri" panose="020F0502020204030204" pitchFamily="34" charset="0"/>
                <a:cs typeface="Calibri" panose="020F0502020204030204" pitchFamily="34" charset="0"/>
              </a:rPr>
              <a:t> Goswami    20BEE0059</a:t>
            </a:r>
          </a:p>
          <a:p>
            <a:pPr algn="r"/>
            <a:r>
              <a:rPr lang="en-IN" dirty="0">
                <a:latin typeface="Calibri" panose="020F0502020204030204" pitchFamily="34" charset="0"/>
                <a:cs typeface="Calibri" panose="020F0502020204030204" pitchFamily="34" charset="0"/>
              </a:rPr>
              <a:t>Aman Sharma         20BCT0267</a:t>
            </a:r>
          </a:p>
          <a:p>
            <a:pPr algn="r"/>
            <a:r>
              <a:rPr lang="en-IN" dirty="0">
                <a:latin typeface="Calibri" panose="020F0502020204030204" pitchFamily="34" charset="0"/>
                <a:cs typeface="Calibri" panose="020F0502020204030204" pitchFamily="34" charset="0"/>
              </a:rPr>
              <a:t> Sahas Vivek	        20BCE2701</a:t>
            </a:r>
          </a:p>
          <a:p>
            <a:pPr algn="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Avinash</a:t>
            </a:r>
            <a:r>
              <a:rPr lang="en-IN" dirty="0">
                <a:latin typeface="Calibri" panose="020F0502020204030204" pitchFamily="34" charset="0"/>
                <a:cs typeface="Calibri" panose="020F0502020204030204" pitchFamily="34" charset="0"/>
              </a:rPr>
              <a:t> Singh	        20BCE0494</a:t>
            </a:r>
          </a:p>
        </p:txBody>
      </p:sp>
    </p:spTree>
    <p:extLst>
      <p:ext uri="{BB962C8B-B14F-4D97-AF65-F5344CB8AC3E}">
        <p14:creationId xmlns:p14="http://schemas.microsoft.com/office/powerpoint/2010/main" val="260378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1A43-534F-4C21-9BCD-1762CDBEECB8}"/>
              </a:ext>
            </a:extLst>
          </p:cNvPr>
          <p:cNvSpPr>
            <a:spLocks noGrp="1"/>
          </p:cNvSpPr>
          <p:nvPr>
            <p:ph type="title"/>
          </p:nvPr>
        </p:nvSpPr>
        <p:spPr/>
        <p:txBody>
          <a:bodyPr>
            <a:normAutofit/>
          </a:bodyPr>
          <a:lstStyle/>
          <a:p>
            <a:pPr algn="ctr"/>
            <a:r>
              <a:rPr lang="en-IN" sz="4000" dirty="0">
                <a:effectLst/>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4721C8EA-1D7B-4A96-9E9D-B4037EEC2364}"/>
              </a:ext>
            </a:extLst>
          </p:cNvPr>
          <p:cNvSpPr>
            <a:spLocks noGrp="1"/>
          </p:cNvSpPr>
          <p:nvPr>
            <p:ph idx="1"/>
          </p:nvPr>
        </p:nvSpPr>
        <p:spPr/>
        <p:txBody>
          <a:bodyPr/>
          <a:lstStyle/>
          <a:p>
            <a:pPr marL="0" indent="0">
              <a:buNone/>
            </a:pPr>
            <a:endParaRPr lang="en-IN" b="1" i="0" dirty="0">
              <a:solidFill>
                <a:srgbClr val="3AD34A"/>
              </a:solidFill>
              <a:effectLst/>
              <a:latin typeface="Oswald" panose="00000500000000000000" pitchFamily="2" charset="0"/>
            </a:endParaRPr>
          </a:p>
          <a:p>
            <a:endParaRPr lang="en-IN" dirty="0"/>
          </a:p>
        </p:txBody>
      </p:sp>
      <p:sp>
        <p:nvSpPr>
          <p:cNvPr id="4" name="TextBox 3">
            <a:extLst>
              <a:ext uri="{FF2B5EF4-FFF2-40B4-BE49-F238E27FC236}">
                <a16:creationId xmlns:a16="http://schemas.microsoft.com/office/drawing/2014/main" id="{80B109F3-CC81-4172-B669-EEA3E7FA76B5}"/>
              </a:ext>
            </a:extLst>
          </p:cNvPr>
          <p:cNvSpPr txBox="1"/>
          <p:nvPr/>
        </p:nvSpPr>
        <p:spPr>
          <a:xfrm>
            <a:off x="924443" y="1724085"/>
            <a:ext cx="4455458" cy="4524315"/>
          </a:xfrm>
          <a:prstGeom prst="rect">
            <a:avLst/>
          </a:prstGeom>
          <a:noFill/>
        </p:spPr>
        <p:txBody>
          <a:bodyPr wrap="square" rtlCol="0">
            <a:spAutoFit/>
          </a:bodyPr>
          <a:lstStyle/>
          <a:p>
            <a:r>
              <a:rPr lang="en-US" sz="2400" b="0" i="0" dirty="0">
                <a:solidFill>
                  <a:srgbClr val="FFFFFF"/>
                </a:solidFill>
                <a:effectLst/>
                <a:latin typeface="Calibri" panose="020F0502020204030204" pitchFamily="34" charset="0"/>
                <a:cs typeface="Calibri" panose="020F0502020204030204" pitchFamily="34" charset="0"/>
              </a:rPr>
              <a:t>Delhi's average AQI(Air Quality Index) today is varying between 370 to 430, </a:t>
            </a:r>
          </a:p>
          <a:p>
            <a:r>
              <a:rPr lang="en-US" sz="2400" b="0" i="0" dirty="0">
                <a:solidFill>
                  <a:srgbClr val="FFFFFF"/>
                </a:solidFill>
                <a:effectLst/>
                <a:latin typeface="Calibri" panose="020F0502020204030204" pitchFamily="34" charset="0"/>
                <a:cs typeface="Calibri" panose="020F0502020204030204" pitchFamily="34" charset="0"/>
              </a:rPr>
              <a:t>making breathing extremely difficult. The massive amount of pollutants in the air is causing an unfortunately huge number of diseases of various types within the people living in and around Delhi. Even the air inside homes and other enclosed areas is of very poor quality. </a:t>
            </a:r>
            <a:endParaRPr lang="en-IN" sz="2400" dirty="0">
              <a:latin typeface="Calibri" panose="020F0502020204030204" pitchFamily="34" charset="0"/>
              <a:cs typeface="Calibri" panose="020F0502020204030204" pitchFamily="34" charset="0"/>
            </a:endParaRPr>
          </a:p>
        </p:txBody>
      </p:sp>
      <p:pic>
        <p:nvPicPr>
          <p:cNvPr id="1026" name="Picture 2" descr="Delhi pollution: Smog tower in Connaught Place couldn&amp;#39;t give breathable air">
            <a:extLst>
              <a:ext uri="{FF2B5EF4-FFF2-40B4-BE49-F238E27FC236}">
                <a16:creationId xmlns:a16="http://schemas.microsoft.com/office/drawing/2014/main" id="{1E79DF70-FB3E-43F5-A79F-9B94946D6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84" y="1869141"/>
            <a:ext cx="5936628" cy="333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00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261B-9500-431C-A4A5-40FCA846DBC2}"/>
              </a:ext>
            </a:extLst>
          </p:cNvPr>
          <p:cNvSpPr>
            <a:spLocks noGrp="1"/>
          </p:cNvSpPr>
          <p:nvPr>
            <p:ph type="title"/>
          </p:nvPr>
        </p:nvSpPr>
        <p:spPr/>
        <p:txBody>
          <a:bodyPr>
            <a:normAutofit/>
          </a:bodyPr>
          <a:lstStyle/>
          <a:p>
            <a:r>
              <a:rPr lang="en-IN" sz="4000" dirty="0">
                <a:effectLst/>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1E3C7505-31D3-4875-832D-35F74E0357C0}"/>
              </a:ext>
            </a:extLst>
          </p:cNvPr>
          <p:cNvSpPr>
            <a:spLocks noGrp="1"/>
          </p:cNvSpPr>
          <p:nvPr>
            <p:ph idx="1"/>
          </p:nvPr>
        </p:nvSpPr>
        <p:spPr/>
        <p:txBody>
          <a:bodyPr>
            <a:normAutofit/>
          </a:bodyPr>
          <a:lstStyle/>
          <a:p>
            <a:r>
              <a:rPr lang="en-US" sz="2800" b="0" i="0" dirty="0">
                <a:solidFill>
                  <a:srgbClr val="FFFFFF"/>
                </a:solidFill>
                <a:effectLst/>
                <a:latin typeface="Calibri" panose="020F0502020204030204" pitchFamily="34" charset="0"/>
                <a:cs typeface="Calibri" panose="020F0502020204030204" pitchFamily="34" charset="0"/>
              </a:rPr>
              <a:t>To devise a method which can measure the AQI of the space and switch on the mechanisms which can lead to purification of the air inside the premises. </a:t>
            </a:r>
            <a:r>
              <a:rPr lang="en-IN" sz="2800" b="0" i="0" dirty="0">
                <a:solidFill>
                  <a:srgbClr val="FFFFFF"/>
                </a:solidFill>
                <a:effectLst/>
                <a:latin typeface="Calibri" panose="020F0502020204030204" pitchFamily="34" charset="0"/>
                <a:cs typeface="Calibri" panose="020F0502020204030204" pitchFamily="34" charset="0"/>
              </a:rPr>
              <a:t>For detection</a:t>
            </a:r>
            <a:r>
              <a:rPr lang="en-IN" sz="2800" dirty="0">
                <a:effectLst/>
                <a:latin typeface="Calibri" panose="020F0502020204030204" pitchFamily="34" charset="0"/>
                <a:cs typeface="Calibri" panose="020F0502020204030204" pitchFamily="34" charset="0"/>
              </a:rPr>
              <a:t> of indoor air quality, we plan to use a sensor to measure the Air Quality Index and send it to our microcontroller. </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295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26EC-83B9-4FC9-97B5-F8FA0A8B8E72}"/>
              </a:ext>
            </a:extLst>
          </p:cNvPr>
          <p:cNvSpPr>
            <a:spLocks noGrp="1"/>
          </p:cNvSpPr>
          <p:nvPr>
            <p:ph type="title"/>
          </p:nvPr>
        </p:nvSpPr>
        <p:spPr/>
        <p:txBody>
          <a:bodyPr>
            <a:normAutofit/>
          </a:bodyPr>
          <a:lstStyle/>
          <a:p>
            <a:r>
              <a:rPr lang="en-IN" sz="4000" dirty="0">
                <a:effectLst/>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2885C225-4103-4A2E-AE7D-922D016ECE5C}"/>
              </a:ext>
            </a:extLst>
          </p:cNvPr>
          <p:cNvSpPr>
            <a:spLocks noGrp="1"/>
          </p:cNvSpPr>
          <p:nvPr>
            <p:ph idx="1"/>
          </p:nvPr>
        </p:nvSpPr>
        <p:spPr/>
        <p:txBody>
          <a:bodyPr/>
          <a:lstStyle/>
          <a:p>
            <a:pPr marL="0" indent="0">
              <a:buNone/>
            </a:pPr>
            <a:r>
              <a:rPr lang="en-IN" sz="2800" dirty="0">
                <a:effectLst/>
                <a:latin typeface="Calibri" panose="020F0502020204030204" pitchFamily="34" charset="0"/>
                <a:cs typeface="Calibri" panose="020F0502020204030204" pitchFamily="34" charset="0"/>
              </a:rPr>
              <a:t>The microcontroller will then use a </a:t>
            </a:r>
            <a:r>
              <a:rPr lang="en-IN" sz="2800" dirty="0" err="1">
                <a:effectLst/>
                <a:latin typeface="Calibri" panose="020F0502020204030204" pitchFamily="34" charset="0"/>
                <a:cs typeface="Calibri" panose="020F0502020204030204" pitchFamily="34" charset="0"/>
              </a:rPr>
              <a:t>WiFi</a:t>
            </a:r>
            <a:r>
              <a:rPr lang="en-IN" sz="2800" dirty="0">
                <a:effectLst/>
                <a:latin typeface="Calibri" panose="020F0502020204030204" pitchFamily="34" charset="0"/>
                <a:cs typeface="Calibri" panose="020F0502020204030204" pitchFamily="34" charset="0"/>
              </a:rPr>
              <a:t>-module to push the AQI data to an app.</a:t>
            </a:r>
          </a:p>
          <a:p>
            <a:pPr marL="0" indent="0">
              <a:buNone/>
            </a:pPr>
            <a:r>
              <a:rPr lang="en-IN" sz="2800" dirty="0">
                <a:effectLst/>
                <a:latin typeface="Calibri" panose="020F0502020204030204" pitchFamily="34" charset="0"/>
                <a:cs typeface="Calibri" panose="020F0502020204030204" pitchFamily="34" charset="0"/>
              </a:rPr>
              <a:t>We will use an MQ sensor for sensing purpose and Arduino for processing the sensor data. We will use a </a:t>
            </a:r>
            <a:r>
              <a:rPr lang="en-IN" sz="2800" dirty="0" err="1">
                <a:effectLst/>
                <a:latin typeface="Calibri" panose="020F0502020204030204" pitchFamily="34" charset="0"/>
                <a:cs typeface="Calibri" panose="020F0502020204030204" pitchFamily="34" charset="0"/>
              </a:rPr>
              <a:t>WiFi</a:t>
            </a:r>
            <a:r>
              <a:rPr lang="en-IN" sz="2800" dirty="0">
                <a:effectLst/>
                <a:latin typeface="Calibri" panose="020F0502020204030204" pitchFamily="34" charset="0"/>
                <a:cs typeface="Calibri" panose="020F0502020204030204" pitchFamily="34" charset="0"/>
              </a:rPr>
              <a:t> module for pushing the processed sensor data to an app which can be viewed by the user. </a:t>
            </a:r>
          </a:p>
          <a:p>
            <a:pPr marL="0" indent="0">
              <a:buNone/>
            </a:pPr>
            <a:endParaRPr lang="en-IN" dirty="0"/>
          </a:p>
        </p:txBody>
      </p:sp>
    </p:spTree>
    <p:extLst>
      <p:ext uri="{BB962C8B-B14F-4D97-AF65-F5344CB8AC3E}">
        <p14:creationId xmlns:p14="http://schemas.microsoft.com/office/powerpoint/2010/main" val="40464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9BC5-A38F-4828-96DE-41D899024045}"/>
              </a:ext>
            </a:extLst>
          </p:cNvPr>
          <p:cNvSpPr>
            <a:spLocks noGrp="1"/>
          </p:cNvSpPr>
          <p:nvPr>
            <p:ph type="title"/>
          </p:nvPr>
        </p:nvSpPr>
        <p:spPr/>
        <p:txBody>
          <a:bodyPr>
            <a:normAutofit/>
          </a:bodyPr>
          <a:lstStyle/>
          <a:p>
            <a:r>
              <a:rPr lang="en-IN" sz="4000" dirty="0">
                <a:effectLst/>
                <a:latin typeface="Arial" panose="020B0604020202020204" pitchFamily="34" charset="0"/>
                <a:cs typeface="Arial" panose="020B0604020202020204" pitchFamily="34" charset="0"/>
              </a:rPr>
              <a:t>COMPONENTS</a:t>
            </a:r>
          </a:p>
        </p:txBody>
      </p:sp>
      <p:sp>
        <p:nvSpPr>
          <p:cNvPr id="3" name="Content Placeholder 2">
            <a:extLst>
              <a:ext uri="{FF2B5EF4-FFF2-40B4-BE49-F238E27FC236}">
                <a16:creationId xmlns:a16="http://schemas.microsoft.com/office/drawing/2014/main" id="{F4DAA79C-FA1E-4FC9-AB36-BC00AF9ECDF7}"/>
              </a:ext>
            </a:extLst>
          </p:cNvPr>
          <p:cNvSpPr>
            <a:spLocks noGrp="1"/>
          </p:cNvSpPr>
          <p:nvPr>
            <p:ph idx="1"/>
          </p:nvPr>
        </p:nvSpPr>
        <p:spPr/>
        <p:txBody>
          <a:bodyPr>
            <a:normAutofit/>
          </a:bodyPr>
          <a:lstStyle/>
          <a:p>
            <a:r>
              <a:rPr lang="en-IN" sz="2800" dirty="0">
                <a:effectLst/>
                <a:latin typeface="Arial" panose="020B0604020202020204" pitchFamily="34" charset="0"/>
                <a:cs typeface="Arial" panose="020B0604020202020204" pitchFamily="34" charset="0"/>
              </a:rPr>
              <a:t>Arduino UNO</a:t>
            </a:r>
          </a:p>
          <a:p>
            <a:r>
              <a:rPr lang="en-IN" sz="2800" dirty="0">
                <a:effectLst/>
                <a:latin typeface="Arial" panose="020B0604020202020204" pitchFamily="34" charset="0"/>
                <a:cs typeface="Arial" panose="020B0604020202020204" pitchFamily="34" charset="0"/>
              </a:rPr>
              <a:t>MQ sensor</a:t>
            </a:r>
          </a:p>
          <a:p>
            <a:r>
              <a:rPr lang="en-IN" sz="2800" dirty="0">
                <a:effectLst/>
                <a:latin typeface="Arial" panose="020B0604020202020204" pitchFamily="34" charset="0"/>
                <a:cs typeface="Arial" panose="020B0604020202020204" pitchFamily="34" charset="0"/>
              </a:rPr>
              <a:t>ESP8266</a:t>
            </a:r>
          </a:p>
          <a:p>
            <a:r>
              <a:rPr lang="en-IN" sz="2800" dirty="0">
                <a:effectLst/>
                <a:latin typeface="Arial" panose="020B0604020202020204" pitchFamily="34" charset="0"/>
                <a:cs typeface="Arial" panose="020B0604020202020204" pitchFamily="34" charset="0"/>
              </a:rPr>
              <a:t>Servo motors</a:t>
            </a:r>
          </a:p>
          <a:p>
            <a:r>
              <a:rPr lang="en-IN" sz="2800" dirty="0">
                <a:effectLst/>
                <a:latin typeface="Arial" panose="020B0604020202020204" pitchFamily="34" charset="0"/>
                <a:cs typeface="Arial" panose="020B0604020202020204" pitchFamily="34" charset="0"/>
              </a:rPr>
              <a:t>Mask </a:t>
            </a:r>
          </a:p>
        </p:txBody>
      </p:sp>
    </p:spTree>
    <p:extLst>
      <p:ext uri="{BB962C8B-B14F-4D97-AF65-F5344CB8AC3E}">
        <p14:creationId xmlns:p14="http://schemas.microsoft.com/office/powerpoint/2010/main" val="336556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8FB4-1E8E-4E7B-91D3-0E11DDB47978}"/>
              </a:ext>
            </a:extLst>
          </p:cNvPr>
          <p:cNvSpPr>
            <a:spLocks noGrp="1"/>
          </p:cNvSpPr>
          <p:nvPr>
            <p:ph type="title"/>
          </p:nvPr>
        </p:nvSpPr>
        <p:spPr/>
        <p:txBody>
          <a:bodyPr/>
          <a:lstStyle/>
          <a:p>
            <a:pPr algn="ctr"/>
            <a:r>
              <a:rPr lang="en-IN" sz="4000" dirty="0">
                <a:effectLst/>
                <a:latin typeface="Arial" panose="020B0604020202020204" pitchFamily="34" charset="0"/>
                <a:cs typeface="Arial" panose="020B0604020202020204" pitchFamily="34" charset="0"/>
              </a:rPr>
              <a:t>implementation</a:t>
            </a:r>
            <a:br>
              <a:rPr lang="en-IN" dirty="0"/>
            </a:br>
            <a:endParaRPr lang="en-IN" dirty="0"/>
          </a:p>
        </p:txBody>
      </p:sp>
      <p:sp>
        <p:nvSpPr>
          <p:cNvPr id="3" name="Content Placeholder 2">
            <a:extLst>
              <a:ext uri="{FF2B5EF4-FFF2-40B4-BE49-F238E27FC236}">
                <a16:creationId xmlns:a16="http://schemas.microsoft.com/office/drawing/2014/main" id="{D20D073A-3281-4E4C-AD23-EC10320D6C2F}"/>
              </a:ext>
            </a:extLst>
          </p:cNvPr>
          <p:cNvSpPr>
            <a:spLocks noGrp="1"/>
          </p:cNvSpPr>
          <p:nvPr>
            <p:ph idx="1"/>
          </p:nvPr>
        </p:nvSpPr>
        <p:spPr/>
        <p:txBody>
          <a:bodyPr/>
          <a:lstStyle/>
          <a:p>
            <a:pPr marL="0" indent="0">
              <a:buNone/>
            </a:pPr>
            <a:r>
              <a:rPr lang="en-IN" sz="2800" dirty="0">
                <a:effectLst/>
                <a:latin typeface="Calibri" panose="020F0502020204030204" pitchFamily="34" charset="0"/>
                <a:cs typeface="Calibri" panose="020F0502020204030204" pitchFamily="34" charset="0"/>
              </a:rPr>
              <a:t>The microcontroller will interpret the AQI values. If these AQI values are found harmful, the microcontroller with command the servo motors to move and close the mask of the user. All these values will be fed to an application which will be built wherein the user can view all these details on </a:t>
            </a:r>
            <a:r>
              <a:rPr lang="en-IN" sz="2800">
                <a:effectLst/>
                <a:latin typeface="Calibri" panose="020F0502020204030204" pitchFamily="34" charset="0"/>
                <a:cs typeface="Calibri" panose="020F0502020204030204" pitchFamily="34" charset="0"/>
              </a:rPr>
              <a:t>his smartphone</a:t>
            </a:r>
            <a:endParaRPr lang="en-IN" sz="2800" dirty="0">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356977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117</TotalTime>
  <Words>274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Calibri</vt:lpstr>
      <vt:lpstr>Oswald</vt:lpstr>
      <vt:lpstr>Rockwell</vt:lpstr>
      <vt:lpstr>Damask</vt:lpstr>
      <vt:lpstr>Team Name: LOCALHOST:3000</vt:lpstr>
      <vt:lpstr>Problem Statement</vt:lpstr>
      <vt:lpstr>PROPOSED Solution</vt:lpstr>
      <vt:lpstr>PROPOSED SOLUTION</vt:lpstr>
      <vt:lpstr>COMPONENTS</vt:lpstr>
      <vt:lpstr>implementation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LOCALHOST:3000</dc:title>
  <dc:creator>Dibyan Goswami</dc:creator>
  <cp:lastModifiedBy>Sahas Vivek</cp:lastModifiedBy>
  <cp:revision>7</cp:revision>
  <dcterms:created xsi:type="dcterms:W3CDTF">2021-11-19T14:30:36Z</dcterms:created>
  <dcterms:modified xsi:type="dcterms:W3CDTF">2021-11-19T16:35:35Z</dcterms:modified>
</cp:coreProperties>
</file>