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8" r:id="rId3"/>
    <p:sldId id="257" r:id="rId4"/>
    <p:sldId id="258" r:id="rId5"/>
    <p:sldId id="260" r:id="rId6"/>
    <p:sldId id="259" r:id="rId7"/>
    <p:sldId id="263" r:id="rId8"/>
    <p:sldId id="269" r:id="rId9"/>
    <p:sldId id="262" r:id="rId10"/>
    <p:sldId id="261" r:id="rId11"/>
    <p:sldId id="264" r:id="rId12"/>
    <p:sldId id="265" r:id="rId13"/>
    <p:sldId id="276" r:id="rId14"/>
    <p:sldId id="277" r:id="rId15"/>
    <p:sldId id="266" r:id="rId16"/>
    <p:sldId id="267" r:id="rId17"/>
    <p:sldId id="270" r:id="rId18"/>
    <p:sldId id="271"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89" autoAdjust="0"/>
  </p:normalViewPr>
  <p:slideViewPr>
    <p:cSldViewPr snapToGrid="0">
      <p:cViewPr>
        <p:scale>
          <a:sx n="80" d="100"/>
          <a:sy n="80" d="100"/>
        </p:scale>
        <p:origin x="21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62A73B7-E90B-4A8D-BCEB-7DB01CEED5BE}" type="datetimeFigureOut">
              <a:rPr lang="en-IN" smtClean="0"/>
              <a:t>15-02-2022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0505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343055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71934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71291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62527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62A73B7-E90B-4A8D-BCEB-7DB01CEED5BE}"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168879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62A73B7-E90B-4A8D-BCEB-7DB01CEED5BE}"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3764714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A73B7-E90B-4A8D-BCEB-7DB01CEED5BE}"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704757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A73B7-E90B-4A8D-BCEB-7DB01CEED5BE}"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3933606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A73B7-E90B-4A8D-BCEB-7DB01CEED5BE}"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86223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2A73B7-E90B-4A8D-BCEB-7DB01CEED5BE}"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260010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255744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2A73B7-E90B-4A8D-BCEB-7DB01CEED5BE}" type="datetimeFigureOut">
              <a:rPr lang="en-IN" smtClean="0"/>
              <a:t>15-02-2022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986448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2A73B7-E90B-4A8D-BCEB-7DB01CEED5BE}"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2216461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2A73B7-E90B-4A8D-BCEB-7DB01CEED5BE}" type="datetimeFigureOut">
              <a:rPr lang="en-IN" smtClean="0"/>
              <a:t>15-02-2022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33728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84661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274915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2A73B7-E90B-4A8D-BCEB-7DB01CEED5BE}" type="datetimeFigureOut">
              <a:rPr lang="en-IN" smtClean="0"/>
              <a:t>15-02-2022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B8965C-A0D8-49B6-B421-1BCD2A8BA57F}" type="slidenum">
              <a:rPr lang="en-IN" smtClean="0"/>
              <a:t>‹#›</a:t>
            </a:fld>
            <a:endParaRPr lang="en-IN"/>
          </a:p>
        </p:txBody>
      </p:sp>
    </p:spTree>
    <p:extLst>
      <p:ext uri="{BB962C8B-B14F-4D97-AF65-F5344CB8AC3E}">
        <p14:creationId xmlns:p14="http://schemas.microsoft.com/office/powerpoint/2010/main" val="395884932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B6768B-5DAB-44CD-AF7C-8585662C7AC0}"/>
              </a:ext>
            </a:extLst>
          </p:cNvPr>
          <p:cNvSpPr txBox="1"/>
          <p:nvPr/>
        </p:nvSpPr>
        <p:spPr>
          <a:xfrm>
            <a:off x="2234499" y="2067056"/>
            <a:ext cx="8126963" cy="1107996"/>
          </a:xfrm>
          <a:prstGeom prst="rect">
            <a:avLst/>
          </a:prstGeom>
          <a:noFill/>
        </p:spPr>
        <p:txBody>
          <a:bodyPr wrap="square" rtlCol="0">
            <a:spAutoFit/>
          </a:bodyPr>
          <a:lstStyle/>
          <a:p>
            <a:r>
              <a:rPr lang="en-IN" sz="6600" u="sng" dirty="0">
                <a:latin typeface="Algerian" panose="04020705040A02060702" pitchFamily="82" charset="0"/>
              </a:rPr>
              <a:t>Josephus problem</a:t>
            </a:r>
          </a:p>
        </p:txBody>
      </p:sp>
      <p:sp>
        <p:nvSpPr>
          <p:cNvPr id="8" name="TextBox 7">
            <a:extLst>
              <a:ext uri="{FF2B5EF4-FFF2-40B4-BE49-F238E27FC236}">
                <a16:creationId xmlns:a16="http://schemas.microsoft.com/office/drawing/2014/main" id="{EB5D2433-8405-4988-A99A-1FB1D1422A6D}"/>
              </a:ext>
            </a:extLst>
          </p:cNvPr>
          <p:cNvSpPr txBox="1"/>
          <p:nvPr/>
        </p:nvSpPr>
        <p:spPr>
          <a:xfrm>
            <a:off x="2234499" y="3429000"/>
            <a:ext cx="4250277" cy="1754326"/>
          </a:xfrm>
          <a:prstGeom prst="rect">
            <a:avLst/>
          </a:prstGeom>
          <a:noFill/>
        </p:spPr>
        <p:txBody>
          <a:bodyPr wrap="square" rtlCol="0">
            <a:spAutoFit/>
          </a:bodyPr>
          <a:lstStyle/>
          <a:p>
            <a:r>
              <a:rPr lang="en-US" dirty="0"/>
              <a:t>Teacher	:	Sharmila KP</a:t>
            </a:r>
          </a:p>
          <a:p>
            <a:r>
              <a:rPr lang="en-US" dirty="0"/>
              <a:t>Team	:  	Kumar Aashish Raj</a:t>
            </a:r>
          </a:p>
          <a:p>
            <a:r>
              <a:rPr lang="en-US" dirty="0"/>
              <a:t>			Md. Akhtar Ali</a:t>
            </a:r>
          </a:p>
          <a:p>
            <a:r>
              <a:rPr lang="en-US" dirty="0"/>
              <a:t>			</a:t>
            </a:r>
            <a:r>
              <a:rPr lang="en-US" dirty="0" err="1"/>
              <a:t>Ayushman</a:t>
            </a:r>
            <a:r>
              <a:rPr lang="en-US" dirty="0"/>
              <a:t> Sinha</a:t>
            </a:r>
          </a:p>
          <a:p>
            <a:r>
              <a:rPr lang="en-US" dirty="0"/>
              <a:t>			Shreyanshu Shubham</a:t>
            </a:r>
          </a:p>
          <a:p>
            <a:endParaRPr lang="en-US" dirty="0"/>
          </a:p>
        </p:txBody>
      </p:sp>
    </p:spTree>
    <p:extLst>
      <p:ext uri="{BB962C8B-B14F-4D97-AF65-F5344CB8AC3E}">
        <p14:creationId xmlns:p14="http://schemas.microsoft.com/office/powerpoint/2010/main" val="3815328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5044A-70D9-48DD-975B-B5D2C9E9A5F8}"/>
              </a:ext>
            </a:extLst>
          </p:cNvPr>
          <p:cNvSpPr txBox="1"/>
          <p:nvPr/>
        </p:nvSpPr>
        <p:spPr>
          <a:xfrm>
            <a:off x="2729204" y="2459504"/>
            <a:ext cx="6733592" cy="1938992"/>
          </a:xfrm>
          <a:prstGeom prst="rect">
            <a:avLst/>
          </a:prstGeom>
          <a:noFill/>
        </p:spPr>
        <p:txBody>
          <a:bodyPr wrap="square" rtlCol="0">
            <a:spAutoFit/>
          </a:bodyPr>
          <a:lstStyle/>
          <a:p>
            <a:pPr algn="ctr"/>
            <a:r>
              <a:rPr lang="en-US" sz="6000" dirty="0">
                <a:latin typeface="+mj-lt"/>
              </a:rPr>
              <a:t>Code Using Recursion:</a:t>
            </a:r>
            <a:endParaRPr lang="en-IN" sz="6000" dirty="0">
              <a:latin typeface="+mj-lt"/>
            </a:endParaRPr>
          </a:p>
        </p:txBody>
      </p:sp>
    </p:spTree>
    <p:extLst>
      <p:ext uri="{BB962C8B-B14F-4D97-AF65-F5344CB8AC3E}">
        <p14:creationId xmlns:p14="http://schemas.microsoft.com/office/powerpoint/2010/main" val="148964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28352F-F483-46E1-B854-686BCFD8AAAE}"/>
              </a:ext>
            </a:extLst>
          </p:cNvPr>
          <p:cNvPicPr>
            <a:picLocks noChangeAspect="1"/>
          </p:cNvPicPr>
          <p:nvPr/>
        </p:nvPicPr>
        <p:blipFill rotWithShape="1">
          <a:blip r:embed="rId2"/>
          <a:srcRect r="13878" b="13878"/>
          <a:stretch/>
        </p:blipFill>
        <p:spPr>
          <a:xfrm>
            <a:off x="0" y="0"/>
            <a:ext cx="12192000" cy="6858000"/>
          </a:xfrm>
          <a:prstGeom prst="rect">
            <a:avLst/>
          </a:prstGeom>
        </p:spPr>
      </p:pic>
    </p:spTree>
    <p:extLst>
      <p:ext uri="{BB962C8B-B14F-4D97-AF65-F5344CB8AC3E}">
        <p14:creationId xmlns:p14="http://schemas.microsoft.com/office/powerpoint/2010/main" val="2865177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639D5C-6637-4295-B113-7A3433EBD41C}"/>
              </a:ext>
            </a:extLst>
          </p:cNvPr>
          <p:cNvSpPr txBox="1"/>
          <p:nvPr/>
        </p:nvSpPr>
        <p:spPr>
          <a:xfrm>
            <a:off x="2663066" y="2921168"/>
            <a:ext cx="6865867" cy="1015663"/>
          </a:xfrm>
          <a:prstGeom prst="rect">
            <a:avLst/>
          </a:prstGeom>
          <a:noFill/>
        </p:spPr>
        <p:txBody>
          <a:bodyPr wrap="square" rtlCol="0">
            <a:spAutoFit/>
          </a:bodyPr>
          <a:lstStyle/>
          <a:p>
            <a:pPr algn="ctr"/>
            <a:r>
              <a:rPr lang="en-US" sz="6000" dirty="0">
                <a:latin typeface="+mj-lt"/>
              </a:rPr>
              <a:t>Output:</a:t>
            </a:r>
            <a:endParaRPr lang="en-IN" sz="6000" dirty="0">
              <a:latin typeface="+mj-lt"/>
            </a:endParaRPr>
          </a:p>
        </p:txBody>
      </p:sp>
    </p:spTree>
    <p:extLst>
      <p:ext uri="{BB962C8B-B14F-4D97-AF65-F5344CB8AC3E}">
        <p14:creationId xmlns:p14="http://schemas.microsoft.com/office/powerpoint/2010/main" val="337336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C47217-A429-41F8-95C0-8A665126E204}"/>
              </a:ext>
            </a:extLst>
          </p:cNvPr>
          <p:cNvPicPr>
            <a:picLocks noChangeAspect="1"/>
          </p:cNvPicPr>
          <p:nvPr/>
        </p:nvPicPr>
        <p:blipFill rotWithShape="1">
          <a:blip r:embed="rId2"/>
          <a:srcRect b="7500"/>
          <a:stretch/>
        </p:blipFill>
        <p:spPr>
          <a:xfrm>
            <a:off x="-1" y="-1"/>
            <a:ext cx="6095999" cy="3390901"/>
          </a:xfrm>
          <a:prstGeom prst="rect">
            <a:avLst/>
          </a:prstGeom>
        </p:spPr>
      </p:pic>
      <p:pic>
        <p:nvPicPr>
          <p:cNvPr id="3" name="Picture 2">
            <a:extLst>
              <a:ext uri="{FF2B5EF4-FFF2-40B4-BE49-F238E27FC236}">
                <a16:creationId xmlns:a16="http://schemas.microsoft.com/office/drawing/2014/main" id="{AF579A2C-F557-4BCB-9675-FA8429FC5E32}"/>
              </a:ext>
            </a:extLst>
          </p:cNvPr>
          <p:cNvPicPr>
            <a:picLocks noChangeAspect="1"/>
          </p:cNvPicPr>
          <p:nvPr/>
        </p:nvPicPr>
        <p:blipFill>
          <a:blip r:embed="rId3"/>
          <a:stretch>
            <a:fillRect/>
          </a:stretch>
        </p:blipFill>
        <p:spPr>
          <a:xfrm>
            <a:off x="0" y="3390900"/>
            <a:ext cx="6096000" cy="3467100"/>
          </a:xfrm>
          <a:prstGeom prst="rect">
            <a:avLst/>
          </a:prstGeom>
        </p:spPr>
      </p:pic>
      <p:pic>
        <p:nvPicPr>
          <p:cNvPr id="5" name="Picture 4">
            <a:extLst>
              <a:ext uri="{FF2B5EF4-FFF2-40B4-BE49-F238E27FC236}">
                <a16:creationId xmlns:a16="http://schemas.microsoft.com/office/drawing/2014/main" id="{54F186E0-E418-45CA-AB96-C076B3A7AA49}"/>
              </a:ext>
            </a:extLst>
          </p:cNvPr>
          <p:cNvPicPr>
            <a:picLocks noChangeAspect="1"/>
          </p:cNvPicPr>
          <p:nvPr/>
        </p:nvPicPr>
        <p:blipFill rotWithShape="1">
          <a:blip r:embed="rId4"/>
          <a:srcRect b="49772"/>
          <a:stretch/>
        </p:blipFill>
        <p:spPr>
          <a:xfrm>
            <a:off x="6095998" y="0"/>
            <a:ext cx="6095999" cy="3390900"/>
          </a:xfrm>
          <a:prstGeom prst="rect">
            <a:avLst/>
          </a:prstGeom>
        </p:spPr>
      </p:pic>
      <p:pic>
        <p:nvPicPr>
          <p:cNvPr id="6" name="Picture 5">
            <a:extLst>
              <a:ext uri="{FF2B5EF4-FFF2-40B4-BE49-F238E27FC236}">
                <a16:creationId xmlns:a16="http://schemas.microsoft.com/office/drawing/2014/main" id="{3991841F-BBA8-4FD2-ADF2-5E95D11F6439}"/>
              </a:ext>
            </a:extLst>
          </p:cNvPr>
          <p:cNvPicPr>
            <a:picLocks noChangeAspect="1"/>
          </p:cNvPicPr>
          <p:nvPr/>
        </p:nvPicPr>
        <p:blipFill rotWithShape="1">
          <a:blip r:embed="rId5"/>
          <a:srcRect b="10037"/>
          <a:stretch/>
        </p:blipFill>
        <p:spPr>
          <a:xfrm>
            <a:off x="6095998" y="3390901"/>
            <a:ext cx="6095998" cy="3467100"/>
          </a:xfrm>
          <a:prstGeom prst="rect">
            <a:avLst/>
          </a:prstGeom>
        </p:spPr>
      </p:pic>
    </p:spTree>
    <p:extLst>
      <p:ext uri="{BB962C8B-B14F-4D97-AF65-F5344CB8AC3E}">
        <p14:creationId xmlns:p14="http://schemas.microsoft.com/office/powerpoint/2010/main" val="606045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639D5C-6637-4295-B113-7A3433EBD41C}"/>
              </a:ext>
            </a:extLst>
          </p:cNvPr>
          <p:cNvSpPr txBox="1"/>
          <p:nvPr/>
        </p:nvSpPr>
        <p:spPr>
          <a:xfrm>
            <a:off x="2663066" y="2459504"/>
            <a:ext cx="6865867" cy="1938992"/>
          </a:xfrm>
          <a:prstGeom prst="rect">
            <a:avLst/>
          </a:prstGeom>
          <a:noFill/>
        </p:spPr>
        <p:txBody>
          <a:bodyPr wrap="square" rtlCol="0">
            <a:spAutoFit/>
          </a:bodyPr>
          <a:lstStyle/>
          <a:p>
            <a:pPr algn="ctr"/>
            <a:r>
              <a:rPr lang="en-US" sz="6000" dirty="0">
                <a:latin typeface="+mj-lt"/>
              </a:rPr>
              <a:t>Working of code:</a:t>
            </a:r>
            <a:endParaRPr lang="en-IN" sz="6000" dirty="0">
              <a:latin typeface="+mj-lt"/>
            </a:endParaRPr>
          </a:p>
        </p:txBody>
      </p:sp>
    </p:spTree>
    <p:extLst>
      <p:ext uri="{BB962C8B-B14F-4D97-AF65-F5344CB8AC3E}">
        <p14:creationId xmlns:p14="http://schemas.microsoft.com/office/powerpoint/2010/main" val="1670999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007E4D8-E21E-4FCB-84DF-5B8DAE8D83FA}"/>
              </a:ext>
            </a:extLst>
          </p:cNvPr>
          <p:cNvGrpSpPr/>
          <p:nvPr/>
        </p:nvGrpSpPr>
        <p:grpSpPr>
          <a:xfrm>
            <a:off x="1649978" y="1025901"/>
            <a:ext cx="4809332" cy="4806198"/>
            <a:chOff x="3513574" y="1263834"/>
            <a:chExt cx="4809332" cy="4806198"/>
          </a:xfrm>
        </p:grpSpPr>
        <p:sp>
          <p:nvSpPr>
            <p:cNvPr id="3" name="Circle: Hollow 2">
              <a:extLst>
                <a:ext uri="{FF2B5EF4-FFF2-40B4-BE49-F238E27FC236}">
                  <a16:creationId xmlns:a16="http://schemas.microsoft.com/office/drawing/2014/main" id="{3DE6D309-E90C-4BA8-937C-5403EAE15EA0}"/>
                </a:ext>
              </a:extLst>
            </p:cNvPr>
            <p:cNvSpPr/>
            <p:nvPr/>
          </p:nvSpPr>
          <p:spPr>
            <a:xfrm>
              <a:off x="3513574" y="1263834"/>
              <a:ext cx="4806198" cy="4806198"/>
            </a:xfrm>
            <a:prstGeom prst="donut">
              <a:avLst>
                <a:gd name="adj" fmla="val 13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4" name="Group 3">
              <a:extLst>
                <a:ext uri="{FF2B5EF4-FFF2-40B4-BE49-F238E27FC236}">
                  <a16:creationId xmlns:a16="http://schemas.microsoft.com/office/drawing/2014/main" id="{6B7BEDAF-5A30-4322-93D2-69BACD051F67}"/>
                </a:ext>
              </a:extLst>
            </p:cNvPr>
            <p:cNvGrpSpPr/>
            <p:nvPr/>
          </p:nvGrpSpPr>
          <p:grpSpPr>
            <a:xfrm>
              <a:off x="5613918" y="1278293"/>
              <a:ext cx="634482" cy="634482"/>
              <a:chOff x="5613918" y="1278293"/>
              <a:chExt cx="634482" cy="634482"/>
            </a:xfrm>
          </p:grpSpPr>
          <p:sp>
            <p:nvSpPr>
              <p:cNvPr id="26" name="Oval 25">
                <a:extLst>
                  <a:ext uri="{FF2B5EF4-FFF2-40B4-BE49-F238E27FC236}">
                    <a16:creationId xmlns:a16="http://schemas.microsoft.com/office/drawing/2014/main" id="{5460B513-1801-4F8D-B548-13784E5901A2}"/>
                  </a:ext>
                </a:extLst>
              </p:cNvPr>
              <p:cNvSpPr/>
              <p:nvPr/>
            </p:nvSpPr>
            <p:spPr>
              <a:xfrm>
                <a:off x="5613918" y="127829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7" name="TextBox 26">
                <a:extLst>
                  <a:ext uri="{FF2B5EF4-FFF2-40B4-BE49-F238E27FC236}">
                    <a16:creationId xmlns:a16="http://schemas.microsoft.com/office/drawing/2014/main" id="{C55229ED-98A9-4496-BCCE-4D790F91F7C1}"/>
                  </a:ext>
                </a:extLst>
              </p:cNvPr>
              <p:cNvSpPr txBox="1"/>
              <p:nvPr/>
            </p:nvSpPr>
            <p:spPr>
              <a:xfrm>
                <a:off x="5753877" y="1425065"/>
                <a:ext cx="354564" cy="369332"/>
              </a:xfrm>
              <a:prstGeom prst="rect">
                <a:avLst/>
              </a:prstGeom>
              <a:noFill/>
            </p:spPr>
            <p:txBody>
              <a:bodyPr wrap="square" rtlCol="0">
                <a:spAutoFit/>
              </a:bodyPr>
              <a:lstStyle/>
              <a:p>
                <a:pPr algn="ctr"/>
                <a:r>
                  <a:rPr lang="en-US" dirty="0"/>
                  <a:t>8</a:t>
                </a:r>
                <a:endParaRPr lang="en-IN" dirty="0"/>
              </a:p>
            </p:txBody>
          </p:sp>
        </p:grpSp>
        <p:grpSp>
          <p:nvGrpSpPr>
            <p:cNvPr id="5" name="Group 4">
              <a:extLst>
                <a:ext uri="{FF2B5EF4-FFF2-40B4-BE49-F238E27FC236}">
                  <a16:creationId xmlns:a16="http://schemas.microsoft.com/office/drawing/2014/main" id="{D9C18AE3-F0B4-4AEC-9240-E70E155EDD3D}"/>
                </a:ext>
              </a:extLst>
            </p:cNvPr>
            <p:cNvGrpSpPr/>
            <p:nvPr/>
          </p:nvGrpSpPr>
          <p:grpSpPr>
            <a:xfrm>
              <a:off x="7078824" y="1894113"/>
              <a:ext cx="634482" cy="634482"/>
              <a:chOff x="7060162" y="1912775"/>
              <a:chExt cx="634482" cy="634482"/>
            </a:xfrm>
          </p:grpSpPr>
          <p:sp>
            <p:nvSpPr>
              <p:cNvPr id="24" name="Oval 23">
                <a:extLst>
                  <a:ext uri="{FF2B5EF4-FFF2-40B4-BE49-F238E27FC236}">
                    <a16:creationId xmlns:a16="http://schemas.microsoft.com/office/drawing/2014/main" id="{D81C19B8-B82A-4BB0-8680-756D508D7819}"/>
                  </a:ext>
                </a:extLst>
              </p:cNvPr>
              <p:cNvSpPr/>
              <p:nvPr/>
            </p:nvSpPr>
            <p:spPr>
              <a:xfrm>
                <a:off x="7060162"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5" name="TextBox 24">
                <a:extLst>
                  <a:ext uri="{FF2B5EF4-FFF2-40B4-BE49-F238E27FC236}">
                    <a16:creationId xmlns:a16="http://schemas.microsoft.com/office/drawing/2014/main" id="{F7357FA8-C1D8-4D50-90E0-22174D662BA0}"/>
                  </a:ext>
                </a:extLst>
              </p:cNvPr>
              <p:cNvSpPr txBox="1"/>
              <p:nvPr/>
            </p:nvSpPr>
            <p:spPr>
              <a:xfrm>
                <a:off x="7200121" y="2045350"/>
                <a:ext cx="354564" cy="369332"/>
              </a:xfrm>
              <a:prstGeom prst="rect">
                <a:avLst/>
              </a:prstGeom>
              <a:noFill/>
            </p:spPr>
            <p:txBody>
              <a:bodyPr wrap="square" rtlCol="0">
                <a:spAutoFit/>
              </a:bodyPr>
              <a:lstStyle/>
              <a:p>
                <a:pPr algn="ctr"/>
                <a:r>
                  <a:rPr lang="en-US" dirty="0"/>
                  <a:t>7</a:t>
                </a:r>
                <a:endParaRPr lang="en-IN" dirty="0"/>
              </a:p>
            </p:txBody>
          </p:sp>
        </p:grpSp>
        <p:grpSp>
          <p:nvGrpSpPr>
            <p:cNvPr id="6" name="Group 5">
              <a:extLst>
                <a:ext uri="{FF2B5EF4-FFF2-40B4-BE49-F238E27FC236}">
                  <a16:creationId xmlns:a16="http://schemas.microsoft.com/office/drawing/2014/main" id="{F9B6FAB0-2504-47DB-A612-185590400150}"/>
                </a:ext>
              </a:extLst>
            </p:cNvPr>
            <p:cNvGrpSpPr/>
            <p:nvPr/>
          </p:nvGrpSpPr>
          <p:grpSpPr>
            <a:xfrm>
              <a:off x="7688424" y="3352799"/>
              <a:ext cx="634482" cy="634482"/>
              <a:chOff x="7688424" y="3352799"/>
              <a:chExt cx="634482" cy="634482"/>
            </a:xfrm>
          </p:grpSpPr>
          <p:sp>
            <p:nvSpPr>
              <p:cNvPr id="22" name="Oval 21">
                <a:extLst>
                  <a:ext uri="{FF2B5EF4-FFF2-40B4-BE49-F238E27FC236}">
                    <a16:creationId xmlns:a16="http://schemas.microsoft.com/office/drawing/2014/main" id="{86010792-85CD-4036-A26A-A694DC907A50}"/>
                  </a:ext>
                </a:extLst>
              </p:cNvPr>
              <p:cNvSpPr/>
              <p:nvPr/>
            </p:nvSpPr>
            <p:spPr>
              <a:xfrm>
                <a:off x="7688424"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3" name="TextBox 22">
                <a:extLst>
                  <a:ext uri="{FF2B5EF4-FFF2-40B4-BE49-F238E27FC236}">
                    <a16:creationId xmlns:a16="http://schemas.microsoft.com/office/drawing/2014/main" id="{0C6B63EC-B47C-4D50-B0C7-D338E7CF8919}"/>
                  </a:ext>
                </a:extLst>
              </p:cNvPr>
              <p:cNvSpPr txBox="1"/>
              <p:nvPr/>
            </p:nvSpPr>
            <p:spPr>
              <a:xfrm>
                <a:off x="7828383" y="3485374"/>
                <a:ext cx="354564" cy="369332"/>
              </a:xfrm>
              <a:prstGeom prst="rect">
                <a:avLst/>
              </a:prstGeom>
              <a:noFill/>
            </p:spPr>
            <p:txBody>
              <a:bodyPr wrap="square" rtlCol="0">
                <a:spAutoFit/>
              </a:bodyPr>
              <a:lstStyle/>
              <a:p>
                <a:pPr algn="ctr"/>
                <a:r>
                  <a:rPr lang="en-US" dirty="0"/>
                  <a:t>6</a:t>
                </a:r>
              </a:p>
            </p:txBody>
          </p:sp>
        </p:grpSp>
        <p:grpSp>
          <p:nvGrpSpPr>
            <p:cNvPr id="7" name="Group 6">
              <a:extLst>
                <a:ext uri="{FF2B5EF4-FFF2-40B4-BE49-F238E27FC236}">
                  <a16:creationId xmlns:a16="http://schemas.microsoft.com/office/drawing/2014/main" id="{5086A823-D492-45C3-9C73-80EB3C913931}"/>
                </a:ext>
              </a:extLst>
            </p:cNvPr>
            <p:cNvGrpSpPr/>
            <p:nvPr/>
          </p:nvGrpSpPr>
          <p:grpSpPr>
            <a:xfrm>
              <a:off x="7078824" y="4811485"/>
              <a:ext cx="634482" cy="634482"/>
              <a:chOff x="7060162" y="4792823"/>
              <a:chExt cx="634482" cy="634482"/>
            </a:xfrm>
          </p:grpSpPr>
          <p:sp>
            <p:nvSpPr>
              <p:cNvPr id="20" name="Oval 19">
                <a:extLst>
                  <a:ext uri="{FF2B5EF4-FFF2-40B4-BE49-F238E27FC236}">
                    <a16:creationId xmlns:a16="http://schemas.microsoft.com/office/drawing/2014/main" id="{5FABE3D8-6AAF-4381-B6D9-413006F1E9AA}"/>
                  </a:ext>
                </a:extLst>
              </p:cNvPr>
              <p:cNvSpPr/>
              <p:nvPr/>
            </p:nvSpPr>
            <p:spPr>
              <a:xfrm>
                <a:off x="7060162"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1" name="TextBox 20">
                <a:extLst>
                  <a:ext uri="{FF2B5EF4-FFF2-40B4-BE49-F238E27FC236}">
                    <a16:creationId xmlns:a16="http://schemas.microsoft.com/office/drawing/2014/main" id="{00B5C7B6-AAE6-4298-ADC1-0360D51A4717}"/>
                  </a:ext>
                </a:extLst>
              </p:cNvPr>
              <p:cNvSpPr txBox="1"/>
              <p:nvPr/>
            </p:nvSpPr>
            <p:spPr>
              <a:xfrm>
                <a:off x="7200121" y="4925398"/>
                <a:ext cx="354564" cy="369332"/>
              </a:xfrm>
              <a:prstGeom prst="rect">
                <a:avLst/>
              </a:prstGeom>
              <a:noFill/>
            </p:spPr>
            <p:txBody>
              <a:bodyPr wrap="square" rtlCol="0">
                <a:spAutoFit/>
              </a:bodyPr>
              <a:lstStyle/>
              <a:p>
                <a:pPr algn="ctr"/>
                <a:r>
                  <a:rPr lang="en-US" dirty="0"/>
                  <a:t>5</a:t>
                </a:r>
                <a:endParaRPr lang="en-IN" dirty="0"/>
              </a:p>
            </p:txBody>
          </p:sp>
        </p:grpSp>
        <p:grpSp>
          <p:nvGrpSpPr>
            <p:cNvPr id="8" name="Group 7">
              <a:extLst>
                <a:ext uri="{FF2B5EF4-FFF2-40B4-BE49-F238E27FC236}">
                  <a16:creationId xmlns:a16="http://schemas.microsoft.com/office/drawing/2014/main" id="{37381ADF-E021-4D60-8DFE-9C2DC3E8D8EB}"/>
                </a:ext>
              </a:extLst>
            </p:cNvPr>
            <p:cNvGrpSpPr/>
            <p:nvPr/>
          </p:nvGrpSpPr>
          <p:grpSpPr>
            <a:xfrm>
              <a:off x="5613918" y="5427305"/>
              <a:ext cx="634482" cy="634482"/>
              <a:chOff x="5613918" y="5427305"/>
              <a:chExt cx="634482" cy="634482"/>
            </a:xfrm>
          </p:grpSpPr>
          <p:sp>
            <p:nvSpPr>
              <p:cNvPr id="18" name="Oval 17">
                <a:extLst>
                  <a:ext uri="{FF2B5EF4-FFF2-40B4-BE49-F238E27FC236}">
                    <a16:creationId xmlns:a16="http://schemas.microsoft.com/office/drawing/2014/main" id="{233A7D8C-60CE-48E4-AEA6-211290BB6361}"/>
                  </a:ext>
                </a:extLst>
              </p:cNvPr>
              <p:cNvSpPr/>
              <p:nvPr/>
            </p:nvSpPr>
            <p:spPr>
              <a:xfrm>
                <a:off x="5613918" y="542730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9" name="TextBox 18">
                <a:extLst>
                  <a:ext uri="{FF2B5EF4-FFF2-40B4-BE49-F238E27FC236}">
                    <a16:creationId xmlns:a16="http://schemas.microsoft.com/office/drawing/2014/main" id="{9EB98775-AB56-4601-811B-EEFA70E4C0B7}"/>
                  </a:ext>
                </a:extLst>
              </p:cNvPr>
              <p:cNvSpPr txBox="1"/>
              <p:nvPr/>
            </p:nvSpPr>
            <p:spPr>
              <a:xfrm>
                <a:off x="5753877" y="5559880"/>
                <a:ext cx="354564" cy="369332"/>
              </a:xfrm>
              <a:prstGeom prst="rect">
                <a:avLst/>
              </a:prstGeom>
              <a:noFill/>
            </p:spPr>
            <p:txBody>
              <a:bodyPr wrap="square" rtlCol="0">
                <a:spAutoFit/>
              </a:bodyPr>
              <a:lstStyle/>
              <a:p>
                <a:pPr algn="ctr"/>
                <a:r>
                  <a:rPr lang="en-US" dirty="0"/>
                  <a:t>4</a:t>
                </a:r>
                <a:endParaRPr lang="en-IN" dirty="0"/>
              </a:p>
            </p:txBody>
          </p:sp>
        </p:grpSp>
        <p:grpSp>
          <p:nvGrpSpPr>
            <p:cNvPr id="9" name="Group 8">
              <a:extLst>
                <a:ext uri="{FF2B5EF4-FFF2-40B4-BE49-F238E27FC236}">
                  <a16:creationId xmlns:a16="http://schemas.microsoft.com/office/drawing/2014/main" id="{023E1087-0874-4C8A-9105-8C4F81E355B9}"/>
                </a:ext>
              </a:extLst>
            </p:cNvPr>
            <p:cNvGrpSpPr/>
            <p:nvPr/>
          </p:nvGrpSpPr>
          <p:grpSpPr>
            <a:xfrm>
              <a:off x="4149012" y="4811485"/>
              <a:ext cx="634482" cy="634482"/>
              <a:chOff x="4167674" y="4792823"/>
              <a:chExt cx="634482" cy="634482"/>
            </a:xfrm>
          </p:grpSpPr>
          <p:sp>
            <p:nvSpPr>
              <p:cNvPr id="16" name="Oval 15">
                <a:extLst>
                  <a:ext uri="{FF2B5EF4-FFF2-40B4-BE49-F238E27FC236}">
                    <a16:creationId xmlns:a16="http://schemas.microsoft.com/office/drawing/2014/main" id="{8667B72F-3A59-46D5-93FB-645D9AA8D9AE}"/>
                  </a:ext>
                </a:extLst>
              </p:cNvPr>
              <p:cNvSpPr/>
              <p:nvPr/>
            </p:nvSpPr>
            <p:spPr>
              <a:xfrm>
                <a:off x="4167674"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7" name="TextBox 16">
                <a:extLst>
                  <a:ext uri="{FF2B5EF4-FFF2-40B4-BE49-F238E27FC236}">
                    <a16:creationId xmlns:a16="http://schemas.microsoft.com/office/drawing/2014/main" id="{A36229FF-039A-4ACA-86BD-05C9FD34F205}"/>
                  </a:ext>
                </a:extLst>
              </p:cNvPr>
              <p:cNvSpPr txBox="1"/>
              <p:nvPr/>
            </p:nvSpPr>
            <p:spPr>
              <a:xfrm>
                <a:off x="4307633" y="4925398"/>
                <a:ext cx="354564" cy="369332"/>
              </a:xfrm>
              <a:prstGeom prst="rect">
                <a:avLst/>
              </a:prstGeom>
              <a:noFill/>
            </p:spPr>
            <p:txBody>
              <a:bodyPr wrap="square" rtlCol="0">
                <a:spAutoFit/>
              </a:bodyPr>
              <a:lstStyle/>
              <a:p>
                <a:pPr algn="ctr"/>
                <a:r>
                  <a:rPr lang="en-US" dirty="0"/>
                  <a:t>3</a:t>
                </a:r>
                <a:endParaRPr lang="en-IN" dirty="0"/>
              </a:p>
            </p:txBody>
          </p:sp>
        </p:grpSp>
        <p:grpSp>
          <p:nvGrpSpPr>
            <p:cNvPr id="10" name="Group 9">
              <a:extLst>
                <a:ext uri="{FF2B5EF4-FFF2-40B4-BE49-F238E27FC236}">
                  <a16:creationId xmlns:a16="http://schemas.microsoft.com/office/drawing/2014/main" id="{858D327B-018A-4A5B-85D5-EA1E1C388A9B}"/>
                </a:ext>
              </a:extLst>
            </p:cNvPr>
            <p:cNvGrpSpPr/>
            <p:nvPr/>
          </p:nvGrpSpPr>
          <p:grpSpPr>
            <a:xfrm>
              <a:off x="3539412" y="3352799"/>
              <a:ext cx="634482" cy="634482"/>
              <a:chOff x="3539412" y="3352799"/>
              <a:chExt cx="634482" cy="634482"/>
            </a:xfrm>
          </p:grpSpPr>
          <p:sp>
            <p:nvSpPr>
              <p:cNvPr id="14" name="Oval 13">
                <a:extLst>
                  <a:ext uri="{FF2B5EF4-FFF2-40B4-BE49-F238E27FC236}">
                    <a16:creationId xmlns:a16="http://schemas.microsoft.com/office/drawing/2014/main" id="{7BE08632-0389-4618-881F-E878149BDEEC}"/>
                  </a:ext>
                </a:extLst>
              </p:cNvPr>
              <p:cNvSpPr/>
              <p:nvPr/>
            </p:nvSpPr>
            <p:spPr>
              <a:xfrm>
                <a:off x="3539412"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5" name="TextBox 14">
                <a:extLst>
                  <a:ext uri="{FF2B5EF4-FFF2-40B4-BE49-F238E27FC236}">
                    <a16:creationId xmlns:a16="http://schemas.microsoft.com/office/drawing/2014/main" id="{BF9A3DFE-BA0E-449F-B414-A5D83A87809A}"/>
                  </a:ext>
                </a:extLst>
              </p:cNvPr>
              <p:cNvSpPr txBox="1"/>
              <p:nvPr/>
            </p:nvSpPr>
            <p:spPr>
              <a:xfrm>
                <a:off x="3679371" y="3485374"/>
                <a:ext cx="354564" cy="369332"/>
              </a:xfrm>
              <a:prstGeom prst="rect">
                <a:avLst/>
              </a:prstGeom>
              <a:noFill/>
            </p:spPr>
            <p:txBody>
              <a:bodyPr wrap="square" rtlCol="0">
                <a:spAutoFit/>
              </a:bodyPr>
              <a:lstStyle/>
              <a:p>
                <a:pPr algn="ctr"/>
                <a:r>
                  <a:rPr lang="en-US" dirty="0"/>
                  <a:t>2</a:t>
                </a:r>
                <a:endParaRPr lang="en-IN" dirty="0"/>
              </a:p>
            </p:txBody>
          </p:sp>
        </p:grpSp>
        <p:grpSp>
          <p:nvGrpSpPr>
            <p:cNvPr id="11" name="Group 10">
              <a:extLst>
                <a:ext uri="{FF2B5EF4-FFF2-40B4-BE49-F238E27FC236}">
                  <a16:creationId xmlns:a16="http://schemas.microsoft.com/office/drawing/2014/main" id="{4243534B-68AB-4FB9-AC56-EB6D793289D6}"/>
                </a:ext>
              </a:extLst>
            </p:cNvPr>
            <p:cNvGrpSpPr/>
            <p:nvPr/>
          </p:nvGrpSpPr>
          <p:grpSpPr>
            <a:xfrm>
              <a:off x="4149012" y="1894113"/>
              <a:ext cx="634482" cy="634482"/>
              <a:chOff x="4167674" y="1912775"/>
              <a:chExt cx="634482" cy="634482"/>
            </a:xfrm>
          </p:grpSpPr>
          <p:sp>
            <p:nvSpPr>
              <p:cNvPr id="12" name="Oval 11">
                <a:extLst>
                  <a:ext uri="{FF2B5EF4-FFF2-40B4-BE49-F238E27FC236}">
                    <a16:creationId xmlns:a16="http://schemas.microsoft.com/office/drawing/2014/main" id="{AA6071F6-E0D2-4768-825C-ED071D737982}"/>
                  </a:ext>
                </a:extLst>
              </p:cNvPr>
              <p:cNvSpPr/>
              <p:nvPr/>
            </p:nvSpPr>
            <p:spPr>
              <a:xfrm>
                <a:off x="4167674"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3" name="TextBox 12">
                <a:extLst>
                  <a:ext uri="{FF2B5EF4-FFF2-40B4-BE49-F238E27FC236}">
                    <a16:creationId xmlns:a16="http://schemas.microsoft.com/office/drawing/2014/main" id="{3929FAC1-DEDC-41BE-A801-1A93272CF3D3}"/>
                  </a:ext>
                </a:extLst>
              </p:cNvPr>
              <p:cNvSpPr txBox="1"/>
              <p:nvPr/>
            </p:nvSpPr>
            <p:spPr>
              <a:xfrm>
                <a:off x="4307633" y="2045350"/>
                <a:ext cx="354564" cy="369332"/>
              </a:xfrm>
              <a:prstGeom prst="rect">
                <a:avLst/>
              </a:prstGeom>
              <a:noFill/>
            </p:spPr>
            <p:txBody>
              <a:bodyPr wrap="square" rtlCol="0">
                <a:spAutoFit/>
              </a:bodyPr>
              <a:lstStyle/>
              <a:p>
                <a:pPr algn="ctr"/>
                <a:r>
                  <a:rPr lang="en-US" dirty="0"/>
                  <a:t>1</a:t>
                </a:r>
                <a:endParaRPr lang="en-IN" dirty="0"/>
              </a:p>
            </p:txBody>
          </p:sp>
        </p:grpSp>
      </p:grpSp>
      <p:sp>
        <p:nvSpPr>
          <p:cNvPr id="29" name="Arrow: Curved Right 28">
            <a:extLst>
              <a:ext uri="{FF2B5EF4-FFF2-40B4-BE49-F238E27FC236}">
                <a16:creationId xmlns:a16="http://schemas.microsoft.com/office/drawing/2014/main" id="{5B2466E1-5C2E-4251-BA33-4D72CEAE103C}"/>
              </a:ext>
            </a:extLst>
          </p:cNvPr>
          <p:cNvSpPr/>
          <p:nvPr/>
        </p:nvSpPr>
        <p:spPr>
          <a:xfrm rot="1311491">
            <a:off x="1320953" y="1469605"/>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Right 29">
            <a:extLst>
              <a:ext uri="{FF2B5EF4-FFF2-40B4-BE49-F238E27FC236}">
                <a16:creationId xmlns:a16="http://schemas.microsoft.com/office/drawing/2014/main" id="{C40B1881-3F51-425C-8A75-BE64BF3DC776}"/>
              </a:ext>
            </a:extLst>
          </p:cNvPr>
          <p:cNvSpPr/>
          <p:nvPr/>
        </p:nvSpPr>
        <p:spPr>
          <a:xfrm rot="20054306">
            <a:off x="1396835" y="3514269"/>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1" name="Multiplication Sign 40">
            <a:extLst>
              <a:ext uri="{FF2B5EF4-FFF2-40B4-BE49-F238E27FC236}">
                <a16:creationId xmlns:a16="http://schemas.microsoft.com/office/drawing/2014/main" id="{46397CCA-BCA7-4BB8-BC43-741A5F89F721}"/>
              </a:ext>
            </a:extLst>
          </p:cNvPr>
          <p:cNvSpPr/>
          <p:nvPr/>
        </p:nvSpPr>
        <p:spPr>
          <a:xfrm>
            <a:off x="2040151" y="4289785"/>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73473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B2B109C-BB28-4A88-AB3D-F2F0EEFFE592}"/>
              </a:ext>
            </a:extLst>
          </p:cNvPr>
          <p:cNvGrpSpPr/>
          <p:nvPr/>
        </p:nvGrpSpPr>
        <p:grpSpPr>
          <a:xfrm>
            <a:off x="1659503" y="1022355"/>
            <a:ext cx="4809332" cy="4806198"/>
            <a:chOff x="3513574" y="1263834"/>
            <a:chExt cx="4809332" cy="4806198"/>
          </a:xfrm>
        </p:grpSpPr>
        <p:sp>
          <p:nvSpPr>
            <p:cNvPr id="3" name="Circle: Hollow 2">
              <a:extLst>
                <a:ext uri="{FF2B5EF4-FFF2-40B4-BE49-F238E27FC236}">
                  <a16:creationId xmlns:a16="http://schemas.microsoft.com/office/drawing/2014/main" id="{9835D807-718F-4F2C-BEE2-5240DB7E2614}"/>
                </a:ext>
              </a:extLst>
            </p:cNvPr>
            <p:cNvSpPr/>
            <p:nvPr/>
          </p:nvSpPr>
          <p:spPr>
            <a:xfrm>
              <a:off x="3513574" y="1263834"/>
              <a:ext cx="4806198" cy="4806198"/>
            </a:xfrm>
            <a:prstGeom prst="donut">
              <a:avLst>
                <a:gd name="adj" fmla="val 13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4" name="Group 3">
              <a:extLst>
                <a:ext uri="{FF2B5EF4-FFF2-40B4-BE49-F238E27FC236}">
                  <a16:creationId xmlns:a16="http://schemas.microsoft.com/office/drawing/2014/main" id="{4EE182B8-7B9F-4366-8532-BA19680D27BA}"/>
                </a:ext>
              </a:extLst>
            </p:cNvPr>
            <p:cNvGrpSpPr/>
            <p:nvPr/>
          </p:nvGrpSpPr>
          <p:grpSpPr>
            <a:xfrm>
              <a:off x="5613918" y="1278293"/>
              <a:ext cx="634482" cy="634482"/>
              <a:chOff x="5613918" y="1278293"/>
              <a:chExt cx="634482" cy="634482"/>
            </a:xfrm>
          </p:grpSpPr>
          <p:sp>
            <p:nvSpPr>
              <p:cNvPr id="26" name="Oval 25">
                <a:extLst>
                  <a:ext uri="{FF2B5EF4-FFF2-40B4-BE49-F238E27FC236}">
                    <a16:creationId xmlns:a16="http://schemas.microsoft.com/office/drawing/2014/main" id="{AB303D11-73E1-4351-BEBD-1346F8AF88A4}"/>
                  </a:ext>
                </a:extLst>
              </p:cNvPr>
              <p:cNvSpPr/>
              <p:nvPr/>
            </p:nvSpPr>
            <p:spPr>
              <a:xfrm>
                <a:off x="5613918" y="127829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7" name="TextBox 26">
                <a:extLst>
                  <a:ext uri="{FF2B5EF4-FFF2-40B4-BE49-F238E27FC236}">
                    <a16:creationId xmlns:a16="http://schemas.microsoft.com/office/drawing/2014/main" id="{4AEB01CE-957D-42B6-83DF-FCED812B7550}"/>
                  </a:ext>
                </a:extLst>
              </p:cNvPr>
              <p:cNvSpPr txBox="1"/>
              <p:nvPr/>
            </p:nvSpPr>
            <p:spPr>
              <a:xfrm>
                <a:off x="5753877" y="1425065"/>
                <a:ext cx="354564" cy="369332"/>
              </a:xfrm>
              <a:prstGeom prst="rect">
                <a:avLst/>
              </a:prstGeom>
              <a:noFill/>
            </p:spPr>
            <p:txBody>
              <a:bodyPr wrap="square" rtlCol="0">
                <a:spAutoFit/>
              </a:bodyPr>
              <a:lstStyle/>
              <a:p>
                <a:pPr algn="ctr"/>
                <a:r>
                  <a:rPr lang="en-US" dirty="0"/>
                  <a:t>8</a:t>
                </a:r>
                <a:endParaRPr lang="en-IN" dirty="0"/>
              </a:p>
            </p:txBody>
          </p:sp>
        </p:grpSp>
        <p:grpSp>
          <p:nvGrpSpPr>
            <p:cNvPr id="5" name="Group 4">
              <a:extLst>
                <a:ext uri="{FF2B5EF4-FFF2-40B4-BE49-F238E27FC236}">
                  <a16:creationId xmlns:a16="http://schemas.microsoft.com/office/drawing/2014/main" id="{35BCFD6F-122E-4F10-B6E4-330492AF738F}"/>
                </a:ext>
              </a:extLst>
            </p:cNvPr>
            <p:cNvGrpSpPr/>
            <p:nvPr/>
          </p:nvGrpSpPr>
          <p:grpSpPr>
            <a:xfrm>
              <a:off x="7078824" y="1894113"/>
              <a:ext cx="634482" cy="634482"/>
              <a:chOff x="7060162" y="1912775"/>
              <a:chExt cx="634482" cy="634482"/>
            </a:xfrm>
          </p:grpSpPr>
          <p:sp>
            <p:nvSpPr>
              <p:cNvPr id="24" name="Oval 23">
                <a:extLst>
                  <a:ext uri="{FF2B5EF4-FFF2-40B4-BE49-F238E27FC236}">
                    <a16:creationId xmlns:a16="http://schemas.microsoft.com/office/drawing/2014/main" id="{CB8685CC-6289-44BF-94CC-9C4D26DD56C8}"/>
                  </a:ext>
                </a:extLst>
              </p:cNvPr>
              <p:cNvSpPr/>
              <p:nvPr/>
            </p:nvSpPr>
            <p:spPr>
              <a:xfrm>
                <a:off x="7060162"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5" name="TextBox 24">
                <a:extLst>
                  <a:ext uri="{FF2B5EF4-FFF2-40B4-BE49-F238E27FC236}">
                    <a16:creationId xmlns:a16="http://schemas.microsoft.com/office/drawing/2014/main" id="{C4A3AB1A-6A8A-4597-9A28-F62A04B64FCA}"/>
                  </a:ext>
                </a:extLst>
              </p:cNvPr>
              <p:cNvSpPr txBox="1"/>
              <p:nvPr/>
            </p:nvSpPr>
            <p:spPr>
              <a:xfrm>
                <a:off x="7200121" y="2045350"/>
                <a:ext cx="354564" cy="369332"/>
              </a:xfrm>
              <a:prstGeom prst="rect">
                <a:avLst/>
              </a:prstGeom>
              <a:noFill/>
            </p:spPr>
            <p:txBody>
              <a:bodyPr wrap="square" rtlCol="0">
                <a:spAutoFit/>
              </a:bodyPr>
              <a:lstStyle/>
              <a:p>
                <a:pPr algn="ctr"/>
                <a:r>
                  <a:rPr lang="en-US" dirty="0"/>
                  <a:t>7</a:t>
                </a:r>
                <a:endParaRPr lang="en-IN" dirty="0"/>
              </a:p>
            </p:txBody>
          </p:sp>
        </p:grpSp>
        <p:grpSp>
          <p:nvGrpSpPr>
            <p:cNvPr id="6" name="Group 5">
              <a:extLst>
                <a:ext uri="{FF2B5EF4-FFF2-40B4-BE49-F238E27FC236}">
                  <a16:creationId xmlns:a16="http://schemas.microsoft.com/office/drawing/2014/main" id="{19BEFB8B-0E9A-4E95-BE08-41661F4C20E2}"/>
                </a:ext>
              </a:extLst>
            </p:cNvPr>
            <p:cNvGrpSpPr/>
            <p:nvPr/>
          </p:nvGrpSpPr>
          <p:grpSpPr>
            <a:xfrm>
              <a:off x="7688424" y="3352799"/>
              <a:ext cx="634482" cy="634482"/>
              <a:chOff x="7688424" y="3352799"/>
              <a:chExt cx="634482" cy="634482"/>
            </a:xfrm>
          </p:grpSpPr>
          <p:sp>
            <p:nvSpPr>
              <p:cNvPr id="22" name="Oval 21">
                <a:extLst>
                  <a:ext uri="{FF2B5EF4-FFF2-40B4-BE49-F238E27FC236}">
                    <a16:creationId xmlns:a16="http://schemas.microsoft.com/office/drawing/2014/main" id="{52F7C970-A94A-49B9-97A5-3C2E0F626703}"/>
                  </a:ext>
                </a:extLst>
              </p:cNvPr>
              <p:cNvSpPr/>
              <p:nvPr/>
            </p:nvSpPr>
            <p:spPr>
              <a:xfrm>
                <a:off x="7688424"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3" name="TextBox 22">
                <a:extLst>
                  <a:ext uri="{FF2B5EF4-FFF2-40B4-BE49-F238E27FC236}">
                    <a16:creationId xmlns:a16="http://schemas.microsoft.com/office/drawing/2014/main" id="{6C090D68-83E1-48FF-9F5E-7E1800319D24}"/>
                  </a:ext>
                </a:extLst>
              </p:cNvPr>
              <p:cNvSpPr txBox="1"/>
              <p:nvPr/>
            </p:nvSpPr>
            <p:spPr>
              <a:xfrm>
                <a:off x="7828383" y="3485374"/>
                <a:ext cx="354564" cy="369332"/>
              </a:xfrm>
              <a:prstGeom prst="rect">
                <a:avLst/>
              </a:prstGeom>
              <a:noFill/>
            </p:spPr>
            <p:txBody>
              <a:bodyPr wrap="square" rtlCol="0">
                <a:spAutoFit/>
              </a:bodyPr>
              <a:lstStyle/>
              <a:p>
                <a:pPr algn="ctr"/>
                <a:r>
                  <a:rPr lang="en-US" dirty="0"/>
                  <a:t>6</a:t>
                </a:r>
              </a:p>
            </p:txBody>
          </p:sp>
        </p:grpSp>
        <p:grpSp>
          <p:nvGrpSpPr>
            <p:cNvPr id="7" name="Group 6">
              <a:extLst>
                <a:ext uri="{FF2B5EF4-FFF2-40B4-BE49-F238E27FC236}">
                  <a16:creationId xmlns:a16="http://schemas.microsoft.com/office/drawing/2014/main" id="{26C07E4F-ACE3-4B65-9D04-C5AA97CD97DA}"/>
                </a:ext>
              </a:extLst>
            </p:cNvPr>
            <p:cNvGrpSpPr/>
            <p:nvPr/>
          </p:nvGrpSpPr>
          <p:grpSpPr>
            <a:xfrm>
              <a:off x="7078824" y="4811485"/>
              <a:ext cx="634482" cy="634482"/>
              <a:chOff x="7060162" y="4792823"/>
              <a:chExt cx="634482" cy="634482"/>
            </a:xfrm>
          </p:grpSpPr>
          <p:sp>
            <p:nvSpPr>
              <p:cNvPr id="20" name="Oval 19">
                <a:extLst>
                  <a:ext uri="{FF2B5EF4-FFF2-40B4-BE49-F238E27FC236}">
                    <a16:creationId xmlns:a16="http://schemas.microsoft.com/office/drawing/2014/main" id="{EB33B5A5-10D5-4ABA-8030-E33E12538337}"/>
                  </a:ext>
                </a:extLst>
              </p:cNvPr>
              <p:cNvSpPr/>
              <p:nvPr/>
            </p:nvSpPr>
            <p:spPr>
              <a:xfrm>
                <a:off x="7060162"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1" name="TextBox 20">
                <a:extLst>
                  <a:ext uri="{FF2B5EF4-FFF2-40B4-BE49-F238E27FC236}">
                    <a16:creationId xmlns:a16="http://schemas.microsoft.com/office/drawing/2014/main" id="{CDEAF658-E1C6-44D2-A7F3-0CAE97CE3622}"/>
                  </a:ext>
                </a:extLst>
              </p:cNvPr>
              <p:cNvSpPr txBox="1"/>
              <p:nvPr/>
            </p:nvSpPr>
            <p:spPr>
              <a:xfrm>
                <a:off x="7200121" y="4925398"/>
                <a:ext cx="354564" cy="369332"/>
              </a:xfrm>
              <a:prstGeom prst="rect">
                <a:avLst/>
              </a:prstGeom>
              <a:noFill/>
            </p:spPr>
            <p:txBody>
              <a:bodyPr wrap="square" rtlCol="0">
                <a:spAutoFit/>
              </a:bodyPr>
              <a:lstStyle/>
              <a:p>
                <a:pPr algn="ctr"/>
                <a:r>
                  <a:rPr lang="en-US" dirty="0"/>
                  <a:t>5</a:t>
                </a:r>
                <a:endParaRPr lang="en-IN" dirty="0"/>
              </a:p>
            </p:txBody>
          </p:sp>
        </p:grpSp>
        <p:grpSp>
          <p:nvGrpSpPr>
            <p:cNvPr id="8" name="Group 7">
              <a:extLst>
                <a:ext uri="{FF2B5EF4-FFF2-40B4-BE49-F238E27FC236}">
                  <a16:creationId xmlns:a16="http://schemas.microsoft.com/office/drawing/2014/main" id="{0622CDCA-AAEF-415C-AB4D-B005EDDFC3B7}"/>
                </a:ext>
              </a:extLst>
            </p:cNvPr>
            <p:cNvGrpSpPr/>
            <p:nvPr/>
          </p:nvGrpSpPr>
          <p:grpSpPr>
            <a:xfrm>
              <a:off x="5613918" y="5427305"/>
              <a:ext cx="634482" cy="634482"/>
              <a:chOff x="5613918" y="5427305"/>
              <a:chExt cx="634482" cy="634482"/>
            </a:xfrm>
          </p:grpSpPr>
          <p:sp>
            <p:nvSpPr>
              <p:cNvPr id="18" name="Oval 17">
                <a:extLst>
                  <a:ext uri="{FF2B5EF4-FFF2-40B4-BE49-F238E27FC236}">
                    <a16:creationId xmlns:a16="http://schemas.microsoft.com/office/drawing/2014/main" id="{6DF20A47-B069-4337-A6C9-2035C732B13E}"/>
                  </a:ext>
                </a:extLst>
              </p:cNvPr>
              <p:cNvSpPr/>
              <p:nvPr/>
            </p:nvSpPr>
            <p:spPr>
              <a:xfrm>
                <a:off x="5613918" y="542730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9" name="TextBox 18">
                <a:extLst>
                  <a:ext uri="{FF2B5EF4-FFF2-40B4-BE49-F238E27FC236}">
                    <a16:creationId xmlns:a16="http://schemas.microsoft.com/office/drawing/2014/main" id="{04842183-773E-44F9-9FB1-3B98C6271382}"/>
                  </a:ext>
                </a:extLst>
              </p:cNvPr>
              <p:cNvSpPr txBox="1"/>
              <p:nvPr/>
            </p:nvSpPr>
            <p:spPr>
              <a:xfrm>
                <a:off x="5753877" y="5559880"/>
                <a:ext cx="354564" cy="369332"/>
              </a:xfrm>
              <a:prstGeom prst="rect">
                <a:avLst/>
              </a:prstGeom>
              <a:noFill/>
            </p:spPr>
            <p:txBody>
              <a:bodyPr wrap="square" rtlCol="0">
                <a:spAutoFit/>
              </a:bodyPr>
              <a:lstStyle/>
              <a:p>
                <a:pPr algn="ctr"/>
                <a:r>
                  <a:rPr lang="en-US" dirty="0"/>
                  <a:t>4</a:t>
                </a:r>
                <a:endParaRPr lang="en-IN" dirty="0"/>
              </a:p>
            </p:txBody>
          </p:sp>
        </p:grpSp>
        <p:grpSp>
          <p:nvGrpSpPr>
            <p:cNvPr id="9" name="Group 8">
              <a:extLst>
                <a:ext uri="{FF2B5EF4-FFF2-40B4-BE49-F238E27FC236}">
                  <a16:creationId xmlns:a16="http://schemas.microsoft.com/office/drawing/2014/main" id="{925D8A37-C080-4B41-AD19-9D025FFDD9A9}"/>
                </a:ext>
              </a:extLst>
            </p:cNvPr>
            <p:cNvGrpSpPr/>
            <p:nvPr/>
          </p:nvGrpSpPr>
          <p:grpSpPr>
            <a:xfrm>
              <a:off x="4149012" y="4811485"/>
              <a:ext cx="634482" cy="634482"/>
              <a:chOff x="4167674" y="4792823"/>
              <a:chExt cx="634482" cy="634482"/>
            </a:xfrm>
          </p:grpSpPr>
          <p:sp>
            <p:nvSpPr>
              <p:cNvPr id="16" name="Oval 15">
                <a:extLst>
                  <a:ext uri="{FF2B5EF4-FFF2-40B4-BE49-F238E27FC236}">
                    <a16:creationId xmlns:a16="http://schemas.microsoft.com/office/drawing/2014/main" id="{C334F5B5-23A2-4A49-BA55-AFAA868E782E}"/>
                  </a:ext>
                </a:extLst>
              </p:cNvPr>
              <p:cNvSpPr/>
              <p:nvPr/>
            </p:nvSpPr>
            <p:spPr>
              <a:xfrm>
                <a:off x="4167674"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7" name="TextBox 16">
                <a:extLst>
                  <a:ext uri="{FF2B5EF4-FFF2-40B4-BE49-F238E27FC236}">
                    <a16:creationId xmlns:a16="http://schemas.microsoft.com/office/drawing/2014/main" id="{2673635E-A5E6-46B7-86AF-9C8949085345}"/>
                  </a:ext>
                </a:extLst>
              </p:cNvPr>
              <p:cNvSpPr txBox="1"/>
              <p:nvPr/>
            </p:nvSpPr>
            <p:spPr>
              <a:xfrm>
                <a:off x="4307633" y="4925398"/>
                <a:ext cx="354564" cy="369332"/>
              </a:xfrm>
              <a:prstGeom prst="rect">
                <a:avLst/>
              </a:prstGeom>
              <a:noFill/>
            </p:spPr>
            <p:txBody>
              <a:bodyPr wrap="square" rtlCol="0">
                <a:spAutoFit/>
              </a:bodyPr>
              <a:lstStyle/>
              <a:p>
                <a:pPr algn="ctr"/>
                <a:r>
                  <a:rPr lang="en-US" dirty="0"/>
                  <a:t>3</a:t>
                </a:r>
                <a:endParaRPr lang="en-IN" dirty="0"/>
              </a:p>
            </p:txBody>
          </p:sp>
        </p:grpSp>
        <p:grpSp>
          <p:nvGrpSpPr>
            <p:cNvPr id="10" name="Group 9">
              <a:extLst>
                <a:ext uri="{FF2B5EF4-FFF2-40B4-BE49-F238E27FC236}">
                  <a16:creationId xmlns:a16="http://schemas.microsoft.com/office/drawing/2014/main" id="{31664E05-5691-4940-BD3F-5043FCE90D1C}"/>
                </a:ext>
              </a:extLst>
            </p:cNvPr>
            <p:cNvGrpSpPr/>
            <p:nvPr/>
          </p:nvGrpSpPr>
          <p:grpSpPr>
            <a:xfrm>
              <a:off x="3539412" y="3352799"/>
              <a:ext cx="634482" cy="634482"/>
              <a:chOff x="3539412" y="3352799"/>
              <a:chExt cx="634482" cy="634482"/>
            </a:xfrm>
          </p:grpSpPr>
          <p:sp>
            <p:nvSpPr>
              <p:cNvPr id="14" name="Oval 13">
                <a:extLst>
                  <a:ext uri="{FF2B5EF4-FFF2-40B4-BE49-F238E27FC236}">
                    <a16:creationId xmlns:a16="http://schemas.microsoft.com/office/drawing/2014/main" id="{29B6058A-5878-4587-BFCA-60FEAA799535}"/>
                  </a:ext>
                </a:extLst>
              </p:cNvPr>
              <p:cNvSpPr/>
              <p:nvPr/>
            </p:nvSpPr>
            <p:spPr>
              <a:xfrm>
                <a:off x="3539412"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5" name="TextBox 14">
                <a:extLst>
                  <a:ext uri="{FF2B5EF4-FFF2-40B4-BE49-F238E27FC236}">
                    <a16:creationId xmlns:a16="http://schemas.microsoft.com/office/drawing/2014/main" id="{9C81749A-ED52-4A21-8193-83DBE7796314}"/>
                  </a:ext>
                </a:extLst>
              </p:cNvPr>
              <p:cNvSpPr txBox="1"/>
              <p:nvPr/>
            </p:nvSpPr>
            <p:spPr>
              <a:xfrm>
                <a:off x="3679371" y="3485374"/>
                <a:ext cx="354564" cy="369332"/>
              </a:xfrm>
              <a:prstGeom prst="rect">
                <a:avLst/>
              </a:prstGeom>
              <a:noFill/>
            </p:spPr>
            <p:txBody>
              <a:bodyPr wrap="square" rtlCol="0">
                <a:spAutoFit/>
              </a:bodyPr>
              <a:lstStyle/>
              <a:p>
                <a:pPr algn="ctr"/>
                <a:r>
                  <a:rPr lang="en-US" dirty="0"/>
                  <a:t>2</a:t>
                </a:r>
                <a:endParaRPr lang="en-IN" dirty="0"/>
              </a:p>
            </p:txBody>
          </p:sp>
        </p:grpSp>
        <p:grpSp>
          <p:nvGrpSpPr>
            <p:cNvPr id="11" name="Group 10">
              <a:extLst>
                <a:ext uri="{FF2B5EF4-FFF2-40B4-BE49-F238E27FC236}">
                  <a16:creationId xmlns:a16="http://schemas.microsoft.com/office/drawing/2014/main" id="{3E594370-A596-4769-8732-1887E6C2DC87}"/>
                </a:ext>
              </a:extLst>
            </p:cNvPr>
            <p:cNvGrpSpPr/>
            <p:nvPr/>
          </p:nvGrpSpPr>
          <p:grpSpPr>
            <a:xfrm>
              <a:off x="4149012" y="1894113"/>
              <a:ext cx="634482" cy="634482"/>
              <a:chOff x="4167674" y="1912775"/>
              <a:chExt cx="634482" cy="634482"/>
            </a:xfrm>
          </p:grpSpPr>
          <p:sp>
            <p:nvSpPr>
              <p:cNvPr id="12" name="Oval 11">
                <a:extLst>
                  <a:ext uri="{FF2B5EF4-FFF2-40B4-BE49-F238E27FC236}">
                    <a16:creationId xmlns:a16="http://schemas.microsoft.com/office/drawing/2014/main" id="{6E010997-2A32-4A68-A88B-B168EBB10B60}"/>
                  </a:ext>
                </a:extLst>
              </p:cNvPr>
              <p:cNvSpPr/>
              <p:nvPr/>
            </p:nvSpPr>
            <p:spPr>
              <a:xfrm>
                <a:off x="4167674"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3" name="TextBox 12">
                <a:extLst>
                  <a:ext uri="{FF2B5EF4-FFF2-40B4-BE49-F238E27FC236}">
                    <a16:creationId xmlns:a16="http://schemas.microsoft.com/office/drawing/2014/main" id="{D6DA08E9-5904-4D13-92DC-E83C6EC572ED}"/>
                  </a:ext>
                </a:extLst>
              </p:cNvPr>
              <p:cNvSpPr txBox="1"/>
              <p:nvPr/>
            </p:nvSpPr>
            <p:spPr>
              <a:xfrm>
                <a:off x="4307633" y="2045350"/>
                <a:ext cx="354564" cy="369332"/>
              </a:xfrm>
              <a:prstGeom prst="rect">
                <a:avLst/>
              </a:prstGeom>
              <a:noFill/>
            </p:spPr>
            <p:txBody>
              <a:bodyPr wrap="square" rtlCol="0">
                <a:spAutoFit/>
              </a:bodyPr>
              <a:lstStyle/>
              <a:p>
                <a:pPr algn="ctr"/>
                <a:r>
                  <a:rPr lang="en-US" dirty="0"/>
                  <a:t>1</a:t>
                </a:r>
                <a:endParaRPr lang="en-IN" dirty="0"/>
              </a:p>
            </p:txBody>
          </p:sp>
        </p:grpSp>
      </p:grpSp>
      <p:sp>
        <p:nvSpPr>
          <p:cNvPr id="31" name="Arrow: Curved Right 30">
            <a:extLst>
              <a:ext uri="{FF2B5EF4-FFF2-40B4-BE49-F238E27FC236}">
                <a16:creationId xmlns:a16="http://schemas.microsoft.com/office/drawing/2014/main" id="{511A0260-AE3C-4041-A14A-31392532A439}"/>
              </a:ext>
            </a:extLst>
          </p:cNvPr>
          <p:cNvSpPr/>
          <p:nvPr/>
        </p:nvSpPr>
        <p:spPr>
          <a:xfrm rot="14688169">
            <a:off x="4952774" y="4888989"/>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Right 31">
            <a:extLst>
              <a:ext uri="{FF2B5EF4-FFF2-40B4-BE49-F238E27FC236}">
                <a16:creationId xmlns:a16="http://schemas.microsoft.com/office/drawing/2014/main" id="{59E61F0D-2191-442F-A2ED-22E02E2426E6}"/>
              </a:ext>
            </a:extLst>
          </p:cNvPr>
          <p:cNvSpPr/>
          <p:nvPr/>
        </p:nvSpPr>
        <p:spPr>
          <a:xfrm rot="12034132">
            <a:off x="6273464" y="3443014"/>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Multiplication Sign 35">
            <a:extLst>
              <a:ext uri="{FF2B5EF4-FFF2-40B4-BE49-F238E27FC236}">
                <a16:creationId xmlns:a16="http://schemas.microsoft.com/office/drawing/2014/main" id="{E4DC9B1A-DD88-4123-B3B0-F9CEF1F1085B}"/>
              </a:ext>
            </a:extLst>
          </p:cNvPr>
          <p:cNvSpPr/>
          <p:nvPr/>
        </p:nvSpPr>
        <p:spPr>
          <a:xfrm>
            <a:off x="5564438" y="2841405"/>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Multiplication Sign 38">
            <a:extLst>
              <a:ext uri="{FF2B5EF4-FFF2-40B4-BE49-F238E27FC236}">
                <a16:creationId xmlns:a16="http://schemas.microsoft.com/office/drawing/2014/main" id="{D2DE995E-033A-4878-9399-6023AF5B5920}"/>
              </a:ext>
            </a:extLst>
          </p:cNvPr>
          <p:cNvSpPr/>
          <p:nvPr/>
        </p:nvSpPr>
        <p:spPr>
          <a:xfrm>
            <a:off x="2049676" y="4286239"/>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12854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6362AB-6C47-4029-B3A8-F3CEA9CEFCCC}"/>
              </a:ext>
            </a:extLst>
          </p:cNvPr>
          <p:cNvGrpSpPr/>
          <p:nvPr/>
        </p:nvGrpSpPr>
        <p:grpSpPr>
          <a:xfrm>
            <a:off x="1659503" y="1021821"/>
            <a:ext cx="4809332" cy="4806198"/>
            <a:chOff x="3513574" y="1263834"/>
            <a:chExt cx="4809332" cy="4806198"/>
          </a:xfrm>
        </p:grpSpPr>
        <p:sp>
          <p:nvSpPr>
            <p:cNvPr id="3" name="Circle: Hollow 2">
              <a:extLst>
                <a:ext uri="{FF2B5EF4-FFF2-40B4-BE49-F238E27FC236}">
                  <a16:creationId xmlns:a16="http://schemas.microsoft.com/office/drawing/2014/main" id="{9C16C999-B11F-482C-A5BD-BEFCDA218191}"/>
                </a:ext>
              </a:extLst>
            </p:cNvPr>
            <p:cNvSpPr/>
            <p:nvPr/>
          </p:nvSpPr>
          <p:spPr>
            <a:xfrm>
              <a:off x="3513574" y="1263834"/>
              <a:ext cx="4806198" cy="4806198"/>
            </a:xfrm>
            <a:prstGeom prst="donut">
              <a:avLst>
                <a:gd name="adj" fmla="val 13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4" name="Group 3">
              <a:extLst>
                <a:ext uri="{FF2B5EF4-FFF2-40B4-BE49-F238E27FC236}">
                  <a16:creationId xmlns:a16="http://schemas.microsoft.com/office/drawing/2014/main" id="{C7DD4EC9-D205-472C-B927-564FC1426A82}"/>
                </a:ext>
              </a:extLst>
            </p:cNvPr>
            <p:cNvGrpSpPr/>
            <p:nvPr/>
          </p:nvGrpSpPr>
          <p:grpSpPr>
            <a:xfrm>
              <a:off x="5613918" y="1278293"/>
              <a:ext cx="634482" cy="634482"/>
              <a:chOff x="5613918" y="1278293"/>
              <a:chExt cx="634482" cy="634482"/>
            </a:xfrm>
          </p:grpSpPr>
          <p:sp>
            <p:nvSpPr>
              <p:cNvPr id="26" name="Oval 25">
                <a:extLst>
                  <a:ext uri="{FF2B5EF4-FFF2-40B4-BE49-F238E27FC236}">
                    <a16:creationId xmlns:a16="http://schemas.microsoft.com/office/drawing/2014/main" id="{4AC2A5AB-698E-4AE3-962C-657B4AAF1992}"/>
                  </a:ext>
                </a:extLst>
              </p:cNvPr>
              <p:cNvSpPr/>
              <p:nvPr/>
            </p:nvSpPr>
            <p:spPr>
              <a:xfrm>
                <a:off x="5613918" y="127829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7" name="TextBox 26">
                <a:extLst>
                  <a:ext uri="{FF2B5EF4-FFF2-40B4-BE49-F238E27FC236}">
                    <a16:creationId xmlns:a16="http://schemas.microsoft.com/office/drawing/2014/main" id="{E21D2B5C-194F-4A6E-8446-F6BBCDF8B48F}"/>
                  </a:ext>
                </a:extLst>
              </p:cNvPr>
              <p:cNvSpPr txBox="1"/>
              <p:nvPr/>
            </p:nvSpPr>
            <p:spPr>
              <a:xfrm>
                <a:off x="5753877" y="1425065"/>
                <a:ext cx="354564" cy="369332"/>
              </a:xfrm>
              <a:prstGeom prst="rect">
                <a:avLst/>
              </a:prstGeom>
              <a:noFill/>
            </p:spPr>
            <p:txBody>
              <a:bodyPr wrap="square" rtlCol="0">
                <a:spAutoFit/>
              </a:bodyPr>
              <a:lstStyle/>
              <a:p>
                <a:pPr algn="ctr"/>
                <a:r>
                  <a:rPr lang="en-US" dirty="0"/>
                  <a:t>8</a:t>
                </a:r>
                <a:endParaRPr lang="en-IN" dirty="0"/>
              </a:p>
            </p:txBody>
          </p:sp>
        </p:grpSp>
        <p:grpSp>
          <p:nvGrpSpPr>
            <p:cNvPr id="5" name="Group 4">
              <a:extLst>
                <a:ext uri="{FF2B5EF4-FFF2-40B4-BE49-F238E27FC236}">
                  <a16:creationId xmlns:a16="http://schemas.microsoft.com/office/drawing/2014/main" id="{7AAFC7C1-51D3-4A4C-81EE-8D3A804E59E7}"/>
                </a:ext>
              </a:extLst>
            </p:cNvPr>
            <p:cNvGrpSpPr/>
            <p:nvPr/>
          </p:nvGrpSpPr>
          <p:grpSpPr>
            <a:xfrm>
              <a:off x="7078824" y="1894113"/>
              <a:ext cx="634482" cy="634482"/>
              <a:chOff x="7060162" y="1912775"/>
              <a:chExt cx="634482" cy="634482"/>
            </a:xfrm>
          </p:grpSpPr>
          <p:sp>
            <p:nvSpPr>
              <p:cNvPr id="24" name="Oval 23">
                <a:extLst>
                  <a:ext uri="{FF2B5EF4-FFF2-40B4-BE49-F238E27FC236}">
                    <a16:creationId xmlns:a16="http://schemas.microsoft.com/office/drawing/2014/main" id="{C1DE2096-FA6D-430C-8BCD-B7A7410DC64E}"/>
                  </a:ext>
                </a:extLst>
              </p:cNvPr>
              <p:cNvSpPr/>
              <p:nvPr/>
            </p:nvSpPr>
            <p:spPr>
              <a:xfrm>
                <a:off x="7060162"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5" name="TextBox 24">
                <a:extLst>
                  <a:ext uri="{FF2B5EF4-FFF2-40B4-BE49-F238E27FC236}">
                    <a16:creationId xmlns:a16="http://schemas.microsoft.com/office/drawing/2014/main" id="{1677754A-3AB2-4CBD-9E77-10001A80002A}"/>
                  </a:ext>
                </a:extLst>
              </p:cNvPr>
              <p:cNvSpPr txBox="1"/>
              <p:nvPr/>
            </p:nvSpPr>
            <p:spPr>
              <a:xfrm>
                <a:off x="7200121" y="2045350"/>
                <a:ext cx="354564" cy="369332"/>
              </a:xfrm>
              <a:prstGeom prst="rect">
                <a:avLst/>
              </a:prstGeom>
              <a:noFill/>
            </p:spPr>
            <p:txBody>
              <a:bodyPr wrap="square" rtlCol="0">
                <a:spAutoFit/>
              </a:bodyPr>
              <a:lstStyle/>
              <a:p>
                <a:pPr algn="ctr"/>
                <a:r>
                  <a:rPr lang="en-US" dirty="0"/>
                  <a:t>7</a:t>
                </a:r>
                <a:endParaRPr lang="en-IN" dirty="0"/>
              </a:p>
            </p:txBody>
          </p:sp>
        </p:grpSp>
        <p:grpSp>
          <p:nvGrpSpPr>
            <p:cNvPr id="6" name="Group 5">
              <a:extLst>
                <a:ext uri="{FF2B5EF4-FFF2-40B4-BE49-F238E27FC236}">
                  <a16:creationId xmlns:a16="http://schemas.microsoft.com/office/drawing/2014/main" id="{DA4BB016-66E8-4EB0-8537-F6B499B942CA}"/>
                </a:ext>
              </a:extLst>
            </p:cNvPr>
            <p:cNvGrpSpPr/>
            <p:nvPr/>
          </p:nvGrpSpPr>
          <p:grpSpPr>
            <a:xfrm>
              <a:off x="7688424" y="3352799"/>
              <a:ext cx="634482" cy="634482"/>
              <a:chOff x="7688424" y="3352799"/>
              <a:chExt cx="634482" cy="634482"/>
            </a:xfrm>
          </p:grpSpPr>
          <p:sp>
            <p:nvSpPr>
              <p:cNvPr id="22" name="Oval 21">
                <a:extLst>
                  <a:ext uri="{FF2B5EF4-FFF2-40B4-BE49-F238E27FC236}">
                    <a16:creationId xmlns:a16="http://schemas.microsoft.com/office/drawing/2014/main" id="{08D8F63D-2BEB-42B7-A0F4-70C3E9ADCDC9}"/>
                  </a:ext>
                </a:extLst>
              </p:cNvPr>
              <p:cNvSpPr/>
              <p:nvPr/>
            </p:nvSpPr>
            <p:spPr>
              <a:xfrm>
                <a:off x="7688424"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3" name="TextBox 22">
                <a:extLst>
                  <a:ext uri="{FF2B5EF4-FFF2-40B4-BE49-F238E27FC236}">
                    <a16:creationId xmlns:a16="http://schemas.microsoft.com/office/drawing/2014/main" id="{04172EAD-085F-4F20-83F9-D0A719B2D2A6}"/>
                  </a:ext>
                </a:extLst>
              </p:cNvPr>
              <p:cNvSpPr txBox="1"/>
              <p:nvPr/>
            </p:nvSpPr>
            <p:spPr>
              <a:xfrm>
                <a:off x="7828383" y="3485374"/>
                <a:ext cx="354564" cy="369332"/>
              </a:xfrm>
              <a:prstGeom prst="rect">
                <a:avLst/>
              </a:prstGeom>
              <a:noFill/>
            </p:spPr>
            <p:txBody>
              <a:bodyPr wrap="square" rtlCol="0">
                <a:spAutoFit/>
              </a:bodyPr>
              <a:lstStyle/>
              <a:p>
                <a:pPr algn="ctr"/>
                <a:r>
                  <a:rPr lang="en-US" dirty="0"/>
                  <a:t>6</a:t>
                </a:r>
              </a:p>
            </p:txBody>
          </p:sp>
        </p:grpSp>
        <p:grpSp>
          <p:nvGrpSpPr>
            <p:cNvPr id="7" name="Group 6">
              <a:extLst>
                <a:ext uri="{FF2B5EF4-FFF2-40B4-BE49-F238E27FC236}">
                  <a16:creationId xmlns:a16="http://schemas.microsoft.com/office/drawing/2014/main" id="{DEEFF155-B6D6-4B14-858A-3C033E8D7BBB}"/>
                </a:ext>
              </a:extLst>
            </p:cNvPr>
            <p:cNvGrpSpPr/>
            <p:nvPr/>
          </p:nvGrpSpPr>
          <p:grpSpPr>
            <a:xfrm>
              <a:off x="7078824" y="4811485"/>
              <a:ext cx="634482" cy="634482"/>
              <a:chOff x="7060162" y="4792823"/>
              <a:chExt cx="634482" cy="634482"/>
            </a:xfrm>
          </p:grpSpPr>
          <p:sp>
            <p:nvSpPr>
              <p:cNvPr id="20" name="Oval 19">
                <a:extLst>
                  <a:ext uri="{FF2B5EF4-FFF2-40B4-BE49-F238E27FC236}">
                    <a16:creationId xmlns:a16="http://schemas.microsoft.com/office/drawing/2014/main" id="{8ED3CC1A-B7D6-434E-A988-4F92CE544D9F}"/>
                  </a:ext>
                </a:extLst>
              </p:cNvPr>
              <p:cNvSpPr/>
              <p:nvPr/>
            </p:nvSpPr>
            <p:spPr>
              <a:xfrm>
                <a:off x="7060162"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1" name="TextBox 20">
                <a:extLst>
                  <a:ext uri="{FF2B5EF4-FFF2-40B4-BE49-F238E27FC236}">
                    <a16:creationId xmlns:a16="http://schemas.microsoft.com/office/drawing/2014/main" id="{817E26A2-B49A-41C6-8D0D-3B3843A8C7ED}"/>
                  </a:ext>
                </a:extLst>
              </p:cNvPr>
              <p:cNvSpPr txBox="1"/>
              <p:nvPr/>
            </p:nvSpPr>
            <p:spPr>
              <a:xfrm>
                <a:off x="7200121" y="4925398"/>
                <a:ext cx="354564" cy="369332"/>
              </a:xfrm>
              <a:prstGeom prst="rect">
                <a:avLst/>
              </a:prstGeom>
              <a:noFill/>
            </p:spPr>
            <p:txBody>
              <a:bodyPr wrap="square" rtlCol="0">
                <a:spAutoFit/>
              </a:bodyPr>
              <a:lstStyle/>
              <a:p>
                <a:pPr algn="ctr"/>
                <a:r>
                  <a:rPr lang="en-US" dirty="0"/>
                  <a:t>5</a:t>
                </a:r>
                <a:endParaRPr lang="en-IN" dirty="0"/>
              </a:p>
            </p:txBody>
          </p:sp>
        </p:grpSp>
        <p:grpSp>
          <p:nvGrpSpPr>
            <p:cNvPr id="8" name="Group 7">
              <a:extLst>
                <a:ext uri="{FF2B5EF4-FFF2-40B4-BE49-F238E27FC236}">
                  <a16:creationId xmlns:a16="http://schemas.microsoft.com/office/drawing/2014/main" id="{BBE9456F-7FC8-46F6-8934-18CE62CEACEB}"/>
                </a:ext>
              </a:extLst>
            </p:cNvPr>
            <p:cNvGrpSpPr/>
            <p:nvPr/>
          </p:nvGrpSpPr>
          <p:grpSpPr>
            <a:xfrm>
              <a:off x="5613918" y="5427305"/>
              <a:ext cx="634482" cy="634482"/>
              <a:chOff x="5613918" y="5427305"/>
              <a:chExt cx="634482" cy="634482"/>
            </a:xfrm>
          </p:grpSpPr>
          <p:sp>
            <p:nvSpPr>
              <p:cNvPr id="18" name="Oval 17">
                <a:extLst>
                  <a:ext uri="{FF2B5EF4-FFF2-40B4-BE49-F238E27FC236}">
                    <a16:creationId xmlns:a16="http://schemas.microsoft.com/office/drawing/2014/main" id="{D19FE18A-94AA-4538-8841-5EF820D1A9F3}"/>
                  </a:ext>
                </a:extLst>
              </p:cNvPr>
              <p:cNvSpPr/>
              <p:nvPr/>
            </p:nvSpPr>
            <p:spPr>
              <a:xfrm>
                <a:off x="5613918" y="542730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9" name="TextBox 18">
                <a:extLst>
                  <a:ext uri="{FF2B5EF4-FFF2-40B4-BE49-F238E27FC236}">
                    <a16:creationId xmlns:a16="http://schemas.microsoft.com/office/drawing/2014/main" id="{1322C425-DF62-4C58-94C9-923A36C0C957}"/>
                  </a:ext>
                </a:extLst>
              </p:cNvPr>
              <p:cNvSpPr txBox="1"/>
              <p:nvPr/>
            </p:nvSpPr>
            <p:spPr>
              <a:xfrm>
                <a:off x="5753877" y="5559880"/>
                <a:ext cx="354564" cy="369332"/>
              </a:xfrm>
              <a:prstGeom prst="rect">
                <a:avLst/>
              </a:prstGeom>
              <a:noFill/>
            </p:spPr>
            <p:txBody>
              <a:bodyPr wrap="square" rtlCol="0">
                <a:spAutoFit/>
              </a:bodyPr>
              <a:lstStyle/>
              <a:p>
                <a:pPr algn="ctr"/>
                <a:r>
                  <a:rPr lang="en-US" dirty="0"/>
                  <a:t>4</a:t>
                </a:r>
                <a:endParaRPr lang="en-IN" dirty="0"/>
              </a:p>
            </p:txBody>
          </p:sp>
        </p:grpSp>
        <p:grpSp>
          <p:nvGrpSpPr>
            <p:cNvPr id="9" name="Group 8">
              <a:extLst>
                <a:ext uri="{FF2B5EF4-FFF2-40B4-BE49-F238E27FC236}">
                  <a16:creationId xmlns:a16="http://schemas.microsoft.com/office/drawing/2014/main" id="{AAB60D55-FB20-4C44-AE6F-1ABDE9729FE7}"/>
                </a:ext>
              </a:extLst>
            </p:cNvPr>
            <p:cNvGrpSpPr/>
            <p:nvPr/>
          </p:nvGrpSpPr>
          <p:grpSpPr>
            <a:xfrm>
              <a:off x="4149012" y="4811485"/>
              <a:ext cx="634482" cy="634482"/>
              <a:chOff x="4167674" y="4792823"/>
              <a:chExt cx="634482" cy="634482"/>
            </a:xfrm>
          </p:grpSpPr>
          <p:sp>
            <p:nvSpPr>
              <p:cNvPr id="16" name="Oval 15">
                <a:extLst>
                  <a:ext uri="{FF2B5EF4-FFF2-40B4-BE49-F238E27FC236}">
                    <a16:creationId xmlns:a16="http://schemas.microsoft.com/office/drawing/2014/main" id="{801B8B07-B573-4C82-8E69-FDEAEAEE0ECD}"/>
                  </a:ext>
                </a:extLst>
              </p:cNvPr>
              <p:cNvSpPr/>
              <p:nvPr/>
            </p:nvSpPr>
            <p:spPr>
              <a:xfrm>
                <a:off x="4167674"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7" name="TextBox 16">
                <a:extLst>
                  <a:ext uri="{FF2B5EF4-FFF2-40B4-BE49-F238E27FC236}">
                    <a16:creationId xmlns:a16="http://schemas.microsoft.com/office/drawing/2014/main" id="{1E831275-0203-4707-A6FF-4117760C03ED}"/>
                  </a:ext>
                </a:extLst>
              </p:cNvPr>
              <p:cNvSpPr txBox="1"/>
              <p:nvPr/>
            </p:nvSpPr>
            <p:spPr>
              <a:xfrm>
                <a:off x="4307633" y="4925398"/>
                <a:ext cx="354564" cy="369332"/>
              </a:xfrm>
              <a:prstGeom prst="rect">
                <a:avLst/>
              </a:prstGeom>
              <a:noFill/>
            </p:spPr>
            <p:txBody>
              <a:bodyPr wrap="square" rtlCol="0">
                <a:spAutoFit/>
              </a:bodyPr>
              <a:lstStyle/>
              <a:p>
                <a:pPr algn="ctr"/>
                <a:r>
                  <a:rPr lang="en-US" dirty="0"/>
                  <a:t>3</a:t>
                </a:r>
                <a:endParaRPr lang="en-IN" dirty="0"/>
              </a:p>
            </p:txBody>
          </p:sp>
        </p:grpSp>
        <p:grpSp>
          <p:nvGrpSpPr>
            <p:cNvPr id="10" name="Group 9">
              <a:extLst>
                <a:ext uri="{FF2B5EF4-FFF2-40B4-BE49-F238E27FC236}">
                  <a16:creationId xmlns:a16="http://schemas.microsoft.com/office/drawing/2014/main" id="{D305602B-2196-43CF-98C1-05557A01FAC6}"/>
                </a:ext>
              </a:extLst>
            </p:cNvPr>
            <p:cNvGrpSpPr/>
            <p:nvPr/>
          </p:nvGrpSpPr>
          <p:grpSpPr>
            <a:xfrm>
              <a:off x="3539412" y="3352799"/>
              <a:ext cx="634482" cy="634482"/>
              <a:chOff x="3539412" y="3352799"/>
              <a:chExt cx="634482" cy="634482"/>
            </a:xfrm>
          </p:grpSpPr>
          <p:sp>
            <p:nvSpPr>
              <p:cNvPr id="14" name="Oval 13">
                <a:extLst>
                  <a:ext uri="{FF2B5EF4-FFF2-40B4-BE49-F238E27FC236}">
                    <a16:creationId xmlns:a16="http://schemas.microsoft.com/office/drawing/2014/main" id="{42586189-6C91-47DA-A6ED-01F5BFFFF7BE}"/>
                  </a:ext>
                </a:extLst>
              </p:cNvPr>
              <p:cNvSpPr/>
              <p:nvPr/>
            </p:nvSpPr>
            <p:spPr>
              <a:xfrm>
                <a:off x="3539412"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5" name="TextBox 14">
                <a:extLst>
                  <a:ext uri="{FF2B5EF4-FFF2-40B4-BE49-F238E27FC236}">
                    <a16:creationId xmlns:a16="http://schemas.microsoft.com/office/drawing/2014/main" id="{3BC4AC00-3C9E-4E15-8750-FADCE6CAC73B}"/>
                  </a:ext>
                </a:extLst>
              </p:cNvPr>
              <p:cNvSpPr txBox="1"/>
              <p:nvPr/>
            </p:nvSpPr>
            <p:spPr>
              <a:xfrm>
                <a:off x="3679371" y="3485374"/>
                <a:ext cx="354564" cy="369332"/>
              </a:xfrm>
              <a:prstGeom prst="rect">
                <a:avLst/>
              </a:prstGeom>
              <a:noFill/>
            </p:spPr>
            <p:txBody>
              <a:bodyPr wrap="square" rtlCol="0">
                <a:spAutoFit/>
              </a:bodyPr>
              <a:lstStyle/>
              <a:p>
                <a:pPr algn="ctr"/>
                <a:r>
                  <a:rPr lang="en-US" dirty="0"/>
                  <a:t>2</a:t>
                </a:r>
                <a:endParaRPr lang="en-IN" dirty="0"/>
              </a:p>
            </p:txBody>
          </p:sp>
        </p:grpSp>
        <p:grpSp>
          <p:nvGrpSpPr>
            <p:cNvPr id="11" name="Group 10">
              <a:extLst>
                <a:ext uri="{FF2B5EF4-FFF2-40B4-BE49-F238E27FC236}">
                  <a16:creationId xmlns:a16="http://schemas.microsoft.com/office/drawing/2014/main" id="{596E605B-5A71-4176-A09C-6DF3BFAB50E0}"/>
                </a:ext>
              </a:extLst>
            </p:cNvPr>
            <p:cNvGrpSpPr/>
            <p:nvPr/>
          </p:nvGrpSpPr>
          <p:grpSpPr>
            <a:xfrm>
              <a:off x="4149012" y="1894113"/>
              <a:ext cx="634482" cy="634482"/>
              <a:chOff x="4167674" y="1912775"/>
              <a:chExt cx="634482" cy="634482"/>
            </a:xfrm>
          </p:grpSpPr>
          <p:sp>
            <p:nvSpPr>
              <p:cNvPr id="12" name="Oval 11">
                <a:extLst>
                  <a:ext uri="{FF2B5EF4-FFF2-40B4-BE49-F238E27FC236}">
                    <a16:creationId xmlns:a16="http://schemas.microsoft.com/office/drawing/2014/main" id="{E87ECD87-01E9-45B3-8D98-8F44A7176BDB}"/>
                  </a:ext>
                </a:extLst>
              </p:cNvPr>
              <p:cNvSpPr/>
              <p:nvPr/>
            </p:nvSpPr>
            <p:spPr>
              <a:xfrm>
                <a:off x="4167674"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3" name="TextBox 12">
                <a:extLst>
                  <a:ext uri="{FF2B5EF4-FFF2-40B4-BE49-F238E27FC236}">
                    <a16:creationId xmlns:a16="http://schemas.microsoft.com/office/drawing/2014/main" id="{62FEA061-0BF2-49F4-BA54-2AD35D9F1DA3}"/>
                  </a:ext>
                </a:extLst>
              </p:cNvPr>
              <p:cNvSpPr txBox="1"/>
              <p:nvPr/>
            </p:nvSpPr>
            <p:spPr>
              <a:xfrm>
                <a:off x="4307633" y="2045350"/>
                <a:ext cx="354564" cy="369332"/>
              </a:xfrm>
              <a:prstGeom prst="rect">
                <a:avLst/>
              </a:prstGeom>
              <a:noFill/>
            </p:spPr>
            <p:txBody>
              <a:bodyPr wrap="square" rtlCol="0">
                <a:spAutoFit/>
              </a:bodyPr>
              <a:lstStyle/>
              <a:p>
                <a:pPr algn="ctr"/>
                <a:r>
                  <a:rPr lang="en-US" dirty="0"/>
                  <a:t>1</a:t>
                </a:r>
                <a:endParaRPr lang="en-IN" dirty="0"/>
              </a:p>
            </p:txBody>
          </p:sp>
        </p:grpSp>
      </p:grpSp>
      <p:sp>
        <p:nvSpPr>
          <p:cNvPr id="34" name="Arrow: Curved Right 33">
            <a:extLst>
              <a:ext uri="{FF2B5EF4-FFF2-40B4-BE49-F238E27FC236}">
                <a16:creationId xmlns:a16="http://schemas.microsoft.com/office/drawing/2014/main" id="{D2FEE4C3-9525-4DC8-8A2F-641110C97892}"/>
              </a:ext>
            </a:extLst>
          </p:cNvPr>
          <p:cNvSpPr/>
          <p:nvPr/>
        </p:nvSpPr>
        <p:spPr>
          <a:xfrm rot="4031950">
            <a:off x="2821745" y="14145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Multiplication Sign 35">
            <a:extLst>
              <a:ext uri="{FF2B5EF4-FFF2-40B4-BE49-F238E27FC236}">
                <a16:creationId xmlns:a16="http://schemas.microsoft.com/office/drawing/2014/main" id="{39C61ED1-0753-41AE-AAF8-32124FE4318E}"/>
              </a:ext>
            </a:extLst>
          </p:cNvPr>
          <p:cNvSpPr/>
          <p:nvPr/>
        </p:nvSpPr>
        <p:spPr>
          <a:xfrm>
            <a:off x="5564438" y="2840871"/>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Multiplication Sign 36">
            <a:extLst>
              <a:ext uri="{FF2B5EF4-FFF2-40B4-BE49-F238E27FC236}">
                <a16:creationId xmlns:a16="http://schemas.microsoft.com/office/drawing/2014/main" id="{488E6D0B-C613-4004-B926-F9FDCC43A990}"/>
              </a:ext>
            </a:extLst>
          </p:cNvPr>
          <p:cNvSpPr/>
          <p:nvPr/>
        </p:nvSpPr>
        <p:spPr>
          <a:xfrm>
            <a:off x="2024954" y="1385161"/>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Multiplication Sign 38">
            <a:extLst>
              <a:ext uri="{FF2B5EF4-FFF2-40B4-BE49-F238E27FC236}">
                <a16:creationId xmlns:a16="http://schemas.microsoft.com/office/drawing/2014/main" id="{12D693F3-3AF0-42F9-8553-940BEEC8E4C7}"/>
              </a:ext>
            </a:extLst>
          </p:cNvPr>
          <p:cNvSpPr/>
          <p:nvPr/>
        </p:nvSpPr>
        <p:spPr>
          <a:xfrm>
            <a:off x="2049676" y="4285705"/>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Curved Right 40">
            <a:extLst>
              <a:ext uri="{FF2B5EF4-FFF2-40B4-BE49-F238E27FC236}">
                <a16:creationId xmlns:a16="http://schemas.microsoft.com/office/drawing/2014/main" id="{542E7396-016A-4F0D-BE8C-24743131A52D}"/>
              </a:ext>
            </a:extLst>
          </p:cNvPr>
          <p:cNvSpPr/>
          <p:nvPr/>
        </p:nvSpPr>
        <p:spPr>
          <a:xfrm rot="7072123">
            <a:off x="5001750" y="207191"/>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98831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00B599-BBE5-4611-8598-2B93D4955C89}"/>
              </a:ext>
            </a:extLst>
          </p:cNvPr>
          <p:cNvGrpSpPr/>
          <p:nvPr/>
        </p:nvGrpSpPr>
        <p:grpSpPr>
          <a:xfrm>
            <a:off x="1659503" y="1021821"/>
            <a:ext cx="4809332" cy="4806198"/>
            <a:chOff x="3513574" y="1263834"/>
            <a:chExt cx="4809332" cy="4806198"/>
          </a:xfrm>
        </p:grpSpPr>
        <p:sp>
          <p:nvSpPr>
            <p:cNvPr id="3" name="Circle: Hollow 2">
              <a:extLst>
                <a:ext uri="{FF2B5EF4-FFF2-40B4-BE49-F238E27FC236}">
                  <a16:creationId xmlns:a16="http://schemas.microsoft.com/office/drawing/2014/main" id="{D004E77C-73F4-4D44-B448-1C4BFD72F072}"/>
                </a:ext>
              </a:extLst>
            </p:cNvPr>
            <p:cNvSpPr/>
            <p:nvPr/>
          </p:nvSpPr>
          <p:spPr>
            <a:xfrm>
              <a:off x="3513574" y="1263834"/>
              <a:ext cx="4806198" cy="4806198"/>
            </a:xfrm>
            <a:prstGeom prst="donut">
              <a:avLst>
                <a:gd name="adj" fmla="val 13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4" name="Group 3">
              <a:extLst>
                <a:ext uri="{FF2B5EF4-FFF2-40B4-BE49-F238E27FC236}">
                  <a16:creationId xmlns:a16="http://schemas.microsoft.com/office/drawing/2014/main" id="{25CD4AA5-CFD7-4D73-B23E-6B011319106C}"/>
                </a:ext>
              </a:extLst>
            </p:cNvPr>
            <p:cNvGrpSpPr/>
            <p:nvPr/>
          </p:nvGrpSpPr>
          <p:grpSpPr>
            <a:xfrm>
              <a:off x="5613918" y="1278293"/>
              <a:ext cx="634482" cy="634482"/>
              <a:chOff x="5613918" y="1278293"/>
              <a:chExt cx="634482" cy="634482"/>
            </a:xfrm>
          </p:grpSpPr>
          <p:sp>
            <p:nvSpPr>
              <p:cNvPr id="26" name="Oval 25">
                <a:extLst>
                  <a:ext uri="{FF2B5EF4-FFF2-40B4-BE49-F238E27FC236}">
                    <a16:creationId xmlns:a16="http://schemas.microsoft.com/office/drawing/2014/main" id="{D14C031D-D7B1-487C-A484-B83284032FB4}"/>
                  </a:ext>
                </a:extLst>
              </p:cNvPr>
              <p:cNvSpPr/>
              <p:nvPr/>
            </p:nvSpPr>
            <p:spPr>
              <a:xfrm>
                <a:off x="5613918" y="127829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7" name="TextBox 26">
                <a:extLst>
                  <a:ext uri="{FF2B5EF4-FFF2-40B4-BE49-F238E27FC236}">
                    <a16:creationId xmlns:a16="http://schemas.microsoft.com/office/drawing/2014/main" id="{ADE4ACA2-37E1-460C-AA61-2B184E632C7B}"/>
                  </a:ext>
                </a:extLst>
              </p:cNvPr>
              <p:cNvSpPr txBox="1"/>
              <p:nvPr/>
            </p:nvSpPr>
            <p:spPr>
              <a:xfrm>
                <a:off x="5753877" y="1425065"/>
                <a:ext cx="354564" cy="369332"/>
              </a:xfrm>
              <a:prstGeom prst="rect">
                <a:avLst/>
              </a:prstGeom>
              <a:noFill/>
            </p:spPr>
            <p:txBody>
              <a:bodyPr wrap="square" rtlCol="0">
                <a:spAutoFit/>
              </a:bodyPr>
              <a:lstStyle/>
              <a:p>
                <a:pPr algn="ctr"/>
                <a:r>
                  <a:rPr lang="en-US" dirty="0"/>
                  <a:t>8</a:t>
                </a:r>
                <a:endParaRPr lang="en-IN" dirty="0"/>
              </a:p>
            </p:txBody>
          </p:sp>
        </p:grpSp>
        <p:grpSp>
          <p:nvGrpSpPr>
            <p:cNvPr id="5" name="Group 4">
              <a:extLst>
                <a:ext uri="{FF2B5EF4-FFF2-40B4-BE49-F238E27FC236}">
                  <a16:creationId xmlns:a16="http://schemas.microsoft.com/office/drawing/2014/main" id="{F4799810-B73C-4900-94DB-C1086156CF41}"/>
                </a:ext>
              </a:extLst>
            </p:cNvPr>
            <p:cNvGrpSpPr/>
            <p:nvPr/>
          </p:nvGrpSpPr>
          <p:grpSpPr>
            <a:xfrm>
              <a:off x="7078824" y="1894113"/>
              <a:ext cx="634482" cy="634482"/>
              <a:chOff x="7060162" y="1912775"/>
              <a:chExt cx="634482" cy="634482"/>
            </a:xfrm>
          </p:grpSpPr>
          <p:sp>
            <p:nvSpPr>
              <p:cNvPr id="24" name="Oval 23">
                <a:extLst>
                  <a:ext uri="{FF2B5EF4-FFF2-40B4-BE49-F238E27FC236}">
                    <a16:creationId xmlns:a16="http://schemas.microsoft.com/office/drawing/2014/main" id="{798B2A65-DE20-4A4F-A04D-514CDAD076BB}"/>
                  </a:ext>
                </a:extLst>
              </p:cNvPr>
              <p:cNvSpPr/>
              <p:nvPr/>
            </p:nvSpPr>
            <p:spPr>
              <a:xfrm>
                <a:off x="7060162"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5" name="TextBox 24">
                <a:extLst>
                  <a:ext uri="{FF2B5EF4-FFF2-40B4-BE49-F238E27FC236}">
                    <a16:creationId xmlns:a16="http://schemas.microsoft.com/office/drawing/2014/main" id="{64DC86A8-904D-429A-A1D8-88CE4FCEFD1D}"/>
                  </a:ext>
                </a:extLst>
              </p:cNvPr>
              <p:cNvSpPr txBox="1"/>
              <p:nvPr/>
            </p:nvSpPr>
            <p:spPr>
              <a:xfrm>
                <a:off x="7200121" y="2045350"/>
                <a:ext cx="354564" cy="369332"/>
              </a:xfrm>
              <a:prstGeom prst="rect">
                <a:avLst/>
              </a:prstGeom>
              <a:noFill/>
            </p:spPr>
            <p:txBody>
              <a:bodyPr wrap="square" rtlCol="0">
                <a:spAutoFit/>
              </a:bodyPr>
              <a:lstStyle/>
              <a:p>
                <a:pPr algn="ctr"/>
                <a:r>
                  <a:rPr lang="en-US" dirty="0"/>
                  <a:t>7</a:t>
                </a:r>
                <a:endParaRPr lang="en-IN" dirty="0"/>
              </a:p>
            </p:txBody>
          </p:sp>
        </p:grpSp>
        <p:grpSp>
          <p:nvGrpSpPr>
            <p:cNvPr id="6" name="Group 5">
              <a:extLst>
                <a:ext uri="{FF2B5EF4-FFF2-40B4-BE49-F238E27FC236}">
                  <a16:creationId xmlns:a16="http://schemas.microsoft.com/office/drawing/2014/main" id="{B4790E4F-726B-4ED8-BFE1-3EA6EE37912C}"/>
                </a:ext>
              </a:extLst>
            </p:cNvPr>
            <p:cNvGrpSpPr/>
            <p:nvPr/>
          </p:nvGrpSpPr>
          <p:grpSpPr>
            <a:xfrm>
              <a:off x="7688424" y="3352799"/>
              <a:ext cx="634482" cy="634482"/>
              <a:chOff x="7688424" y="3352799"/>
              <a:chExt cx="634482" cy="634482"/>
            </a:xfrm>
          </p:grpSpPr>
          <p:sp>
            <p:nvSpPr>
              <p:cNvPr id="22" name="Oval 21">
                <a:extLst>
                  <a:ext uri="{FF2B5EF4-FFF2-40B4-BE49-F238E27FC236}">
                    <a16:creationId xmlns:a16="http://schemas.microsoft.com/office/drawing/2014/main" id="{A4A8AE62-E97B-4FBB-86B4-6B6ED4CFA277}"/>
                  </a:ext>
                </a:extLst>
              </p:cNvPr>
              <p:cNvSpPr/>
              <p:nvPr/>
            </p:nvSpPr>
            <p:spPr>
              <a:xfrm>
                <a:off x="7688424"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3" name="TextBox 22">
                <a:extLst>
                  <a:ext uri="{FF2B5EF4-FFF2-40B4-BE49-F238E27FC236}">
                    <a16:creationId xmlns:a16="http://schemas.microsoft.com/office/drawing/2014/main" id="{520912E7-8453-4E70-89B2-04D699CC3D9E}"/>
                  </a:ext>
                </a:extLst>
              </p:cNvPr>
              <p:cNvSpPr txBox="1"/>
              <p:nvPr/>
            </p:nvSpPr>
            <p:spPr>
              <a:xfrm>
                <a:off x="7828383" y="3485374"/>
                <a:ext cx="354564" cy="369332"/>
              </a:xfrm>
              <a:prstGeom prst="rect">
                <a:avLst/>
              </a:prstGeom>
              <a:noFill/>
            </p:spPr>
            <p:txBody>
              <a:bodyPr wrap="square" rtlCol="0">
                <a:spAutoFit/>
              </a:bodyPr>
              <a:lstStyle/>
              <a:p>
                <a:pPr algn="ctr"/>
                <a:r>
                  <a:rPr lang="en-US" dirty="0"/>
                  <a:t>6</a:t>
                </a:r>
              </a:p>
            </p:txBody>
          </p:sp>
        </p:grpSp>
        <p:grpSp>
          <p:nvGrpSpPr>
            <p:cNvPr id="7" name="Group 6">
              <a:extLst>
                <a:ext uri="{FF2B5EF4-FFF2-40B4-BE49-F238E27FC236}">
                  <a16:creationId xmlns:a16="http://schemas.microsoft.com/office/drawing/2014/main" id="{EBFE26E5-FDFD-4291-BD5A-E1AEFC47069B}"/>
                </a:ext>
              </a:extLst>
            </p:cNvPr>
            <p:cNvGrpSpPr/>
            <p:nvPr/>
          </p:nvGrpSpPr>
          <p:grpSpPr>
            <a:xfrm>
              <a:off x="7078824" y="4811485"/>
              <a:ext cx="634482" cy="634482"/>
              <a:chOff x="7060162" y="4792823"/>
              <a:chExt cx="634482" cy="634482"/>
            </a:xfrm>
          </p:grpSpPr>
          <p:sp>
            <p:nvSpPr>
              <p:cNvPr id="20" name="Oval 19">
                <a:extLst>
                  <a:ext uri="{FF2B5EF4-FFF2-40B4-BE49-F238E27FC236}">
                    <a16:creationId xmlns:a16="http://schemas.microsoft.com/office/drawing/2014/main" id="{40B165F6-A10F-44A3-BA4D-C263FE390A49}"/>
                  </a:ext>
                </a:extLst>
              </p:cNvPr>
              <p:cNvSpPr/>
              <p:nvPr/>
            </p:nvSpPr>
            <p:spPr>
              <a:xfrm>
                <a:off x="7060162"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1" name="TextBox 20">
                <a:extLst>
                  <a:ext uri="{FF2B5EF4-FFF2-40B4-BE49-F238E27FC236}">
                    <a16:creationId xmlns:a16="http://schemas.microsoft.com/office/drawing/2014/main" id="{7152DCAB-5E25-4DE3-99C6-31F3725F90E2}"/>
                  </a:ext>
                </a:extLst>
              </p:cNvPr>
              <p:cNvSpPr txBox="1"/>
              <p:nvPr/>
            </p:nvSpPr>
            <p:spPr>
              <a:xfrm>
                <a:off x="7200121" y="4925398"/>
                <a:ext cx="354564" cy="369332"/>
              </a:xfrm>
              <a:prstGeom prst="rect">
                <a:avLst/>
              </a:prstGeom>
              <a:noFill/>
            </p:spPr>
            <p:txBody>
              <a:bodyPr wrap="square" rtlCol="0">
                <a:spAutoFit/>
              </a:bodyPr>
              <a:lstStyle/>
              <a:p>
                <a:pPr algn="ctr"/>
                <a:r>
                  <a:rPr lang="en-US" dirty="0"/>
                  <a:t>5</a:t>
                </a:r>
                <a:endParaRPr lang="en-IN" dirty="0"/>
              </a:p>
            </p:txBody>
          </p:sp>
        </p:grpSp>
        <p:grpSp>
          <p:nvGrpSpPr>
            <p:cNvPr id="8" name="Group 7">
              <a:extLst>
                <a:ext uri="{FF2B5EF4-FFF2-40B4-BE49-F238E27FC236}">
                  <a16:creationId xmlns:a16="http://schemas.microsoft.com/office/drawing/2014/main" id="{53903022-170A-4BED-9355-D6018DFE62D6}"/>
                </a:ext>
              </a:extLst>
            </p:cNvPr>
            <p:cNvGrpSpPr/>
            <p:nvPr/>
          </p:nvGrpSpPr>
          <p:grpSpPr>
            <a:xfrm>
              <a:off x="5613918" y="5427305"/>
              <a:ext cx="634482" cy="634482"/>
              <a:chOff x="5613918" y="5427305"/>
              <a:chExt cx="634482" cy="634482"/>
            </a:xfrm>
          </p:grpSpPr>
          <p:sp>
            <p:nvSpPr>
              <p:cNvPr id="18" name="Oval 17">
                <a:extLst>
                  <a:ext uri="{FF2B5EF4-FFF2-40B4-BE49-F238E27FC236}">
                    <a16:creationId xmlns:a16="http://schemas.microsoft.com/office/drawing/2014/main" id="{AA2824B7-F48D-49B5-8814-B93030A098E4}"/>
                  </a:ext>
                </a:extLst>
              </p:cNvPr>
              <p:cNvSpPr/>
              <p:nvPr/>
            </p:nvSpPr>
            <p:spPr>
              <a:xfrm>
                <a:off x="5613918" y="542730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9" name="TextBox 18">
                <a:extLst>
                  <a:ext uri="{FF2B5EF4-FFF2-40B4-BE49-F238E27FC236}">
                    <a16:creationId xmlns:a16="http://schemas.microsoft.com/office/drawing/2014/main" id="{F787B7D4-687B-494E-8D72-70A0CA9DF6F3}"/>
                  </a:ext>
                </a:extLst>
              </p:cNvPr>
              <p:cNvSpPr txBox="1"/>
              <p:nvPr/>
            </p:nvSpPr>
            <p:spPr>
              <a:xfrm>
                <a:off x="5753877" y="5559880"/>
                <a:ext cx="354564" cy="369332"/>
              </a:xfrm>
              <a:prstGeom prst="rect">
                <a:avLst/>
              </a:prstGeom>
              <a:noFill/>
            </p:spPr>
            <p:txBody>
              <a:bodyPr wrap="square" rtlCol="0">
                <a:spAutoFit/>
              </a:bodyPr>
              <a:lstStyle/>
              <a:p>
                <a:pPr algn="ctr"/>
                <a:r>
                  <a:rPr lang="en-US" dirty="0"/>
                  <a:t>4</a:t>
                </a:r>
                <a:endParaRPr lang="en-IN" dirty="0"/>
              </a:p>
            </p:txBody>
          </p:sp>
        </p:grpSp>
        <p:grpSp>
          <p:nvGrpSpPr>
            <p:cNvPr id="9" name="Group 8">
              <a:extLst>
                <a:ext uri="{FF2B5EF4-FFF2-40B4-BE49-F238E27FC236}">
                  <a16:creationId xmlns:a16="http://schemas.microsoft.com/office/drawing/2014/main" id="{AA2C9FAF-21D6-4B6D-96AE-9BB09850E292}"/>
                </a:ext>
              </a:extLst>
            </p:cNvPr>
            <p:cNvGrpSpPr/>
            <p:nvPr/>
          </p:nvGrpSpPr>
          <p:grpSpPr>
            <a:xfrm>
              <a:off x="4149012" y="4811485"/>
              <a:ext cx="634482" cy="634482"/>
              <a:chOff x="4167674" y="4792823"/>
              <a:chExt cx="634482" cy="634482"/>
            </a:xfrm>
          </p:grpSpPr>
          <p:sp>
            <p:nvSpPr>
              <p:cNvPr id="16" name="Oval 15">
                <a:extLst>
                  <a:ext uri="{FF2B5EF4-FFF2-40B4-BE49-F238E27FC236}">
                    <a16:creationId xmlns:a16="http://schemas.microsoft.com/office/drawing/2014/main" id="{15DFF44D-8533-4426-BD77-95F2D6D4CC24}"/>
                  </a:ext>
                </a:extLst>
              </p:cNvPr>
              <p:cNvSpPr/>
              <p:nvPr/>
            </p:nvSpPr>
            <p:spPr>
              <a:xfrm>
                <a:off x="4167674"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7" name="TextBox 16">
                <a:extLst>
                  <a:ext uri="{FF2B5EF4-FFF2-40B4-BE49-F238E27FC236}">
                    <a16:creationId xmlns:a16="http://schemas.microsoft.com/office/drawing/2014/main" id="{D78A6785-0744-4A95-8940-19CC2D1244D7}"/>
                  </a:ext>
                </a:extLst>
              </p:cNvPr>
              <p:cNvSpPr txBox="1"/>
              <p:nvPr/>
            </p:nvSpPr>
            <p:spPr>
              <a:xfrm>
                <a:off x="4307633" y="4925398"/>
                <a:ext cx="354564" cy="369332"/>
              </a:xfrm>
              <a:prstGeom prst="rect">
                <a:avLst/>
              </a:prstGeom>
              <a:noFill/>
            </p:spPr>
            <p:txBody>
              <a:bodyPr wrap="square" rtlCol="0">
                <a:spAutoFit/>
              </a:bodyPr>
              <a:lstStyle/>
              <a:p>
                <a:pPr algn="ctr"/>
                <a:r>
                  <a:rPr lang="en-US" dirty="0"/>
                  <a:t>3</a:t>
                </a:r>
                <a:endParaRPr lang="en-IN" dirty="0"/>
              </a:p>
            </p:txBody>
          </p:sp>
        </p:grpSp>
        <p:grpSp>
          <p:nvGrpSpPr>
            <p:cNvPr id="10" name="Group 9">
              <a:extLst>
                <a:ext uri="{FF2B5EF4-FFF2-40B4-BE49-F238E27FC236}">
                  <a16:creationId xmlns:a16="http://schemas.microsoft.com/office/drawing/2014/main" id="{88DB687E-A333-4874-8E0C-27DBD9B24C39}"/>
                </a:ext>
              </a:extLst>
            </p:cNvPr>
            <p:cNvGrpSpPr/>
            <p:nvPr/>
          </p:nvGrpSpPr>
          <p:grpSpPr>
            <a:xfrm>
              <a:off x="3539412" y="3352799"/>
              <a:ext cx="634482" cy="634482"/>
              <a:chOff x="3539412" y="3352799"/>
              <a:chExt cx="634482" cy="634482"/>
            </a:xfrm>
          </p:grpSpPr>
          <p:sp>
            <p:nvSpPr>
              <p:cNvPr id="14" name="Oval 13">
                <a:extLst>
                  <a:ext uri="{FF2B5EF4-FFF2-40B4-BE49-F238E27FC236}">
                    <a16:creationId xmlns:a16="http://schemas.microsoft.com/office/drawing/2014/main" id="{E979E96E-5CF1-4715-960B-667BD0CC5A46}"/>
                  </a:ext>
                </a:extLst>
              </p:cNvPr>
              <p:cNvSpPr/>
              <p:nvPr/>
            </p:nvSpPr>
            <p:spPr>
              <a:xfrm>
                <a:off x="3539412"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5" name="TextBox 14">
                <a:extLst>
                  <a:ext uri="{FF2B5EF4-FFF2-40B4-BE49-F238E27FC236}">
                    <a16:creationId xmlns:a16="http://schemas.microsoft.com/office/drawing/2014/main" id="{AFFCC130-918A-433F-BC68-E111DB657A17}"/>
                  </a:ext>
                </a:extLst>
              </p:cNvPr>
              <p:cNvSpPr txBox="1"/>
              <p:nvPr/>
            </p:nvSpPr>
            <p:spPr>
              <a:xfrm>
                <a:off x="3679371" y="3485374"/>
                <a:ext cx="354564" cy="369332"/>
              </a:xfrm>
              <a:prstGeom prst="rect">
                <a:avLst/>
              </a:prstGeom>
              <a:noFill/>
            </p:spPr>
            <p:txBody>
              <a:bodyPr wrap="square" rtlCol="0">
                <a:spAutoFit/>
              </a:bodyPr>
              <a:lstStyle/>
              <a:p>
                <a:pPr algn="ctr"/>
                <a:r>
                  <a:rPr lang="en-US" dirty="0"/>
                  <a:t>2</a:t>
                </a:r>
                <a:endParaRPr lang="en-IN" dirty="0"/>
              </a:p>
            </p:txBody>
          </p:sp>
        </p:grpSp>
        <p:grpSp>
          <p:nvGrpSpPr>
            <p:cNvPr id="11" name="Group 10">
              <a:extLst>
                <a:ext uri="{FF2B5EF4-FFF2-40B4-BE49-F238E27FC236}">
                  <a16:creationId xmlns:a16="http://schemas.microsoft.com/office/drawing/2014/main" id="{9D91E30C-3681-4080-BA99-D80DD2035BD1}"/>
                </a:ext>
              </a:extLst>
            </p:cNvPr>
            <p:cNvGrpSpPr/>
            <p:nvPr/>
          </p:nvGrpSpPr>
          <p:grpSpPr>
            <a:xfrm>
              <a:off x="4149012" y="1894113"/>
              <a:ext cx="634482" cy="634482"/>
              <a:chOff x="4167674" y="1912775"/>
              <a:chExt cx="634482" cy="634482"/>
            </a:xfrm>
          </p:grpSpPr>
          <p:sp>
            <p:nvSpPr>
              <p:cNvPr id="12" name="Oval 11">
                <a:extLst>
                  <a:ext uri="{FF2B5EF4-FFF2-40B4-BE49-F238E27FC236}">
                    <a16:creationId xmlns:a16="http://schemas.microsoft.com/office/drawing/2014/main" id="{B2473623-468B-48B8-86E8-32702105E1D4}"/>
                  </a:ext>
                </a:extLst>
              </p:cNvPr>
              <p:cNvSpPr/>
              <p:nvPr/>
            </p:nvSpPr>
            <p:spPr>
              <a:xfrm>
                <a:off x="4167674"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3" name="TextBox 12">
                <a:extLst>
                  <a:ext uri="{FF2B5EF4-FFF2-40B4-BE49-F238E27FC236}">
                    <a16:creationId xmlns:a16="http://schemas.microsoft.com/office/drawing/2014/main" id="{1419C049-5D1C-4C8D-8180-DEC417D6DC92}"/>
                  </a:ext>
                </a:extLst>
              </p:cNvPr>
              <p:cNvSpPr txBox="1"/>
              <p:nvPr/>
            </p:nvSpPr>
            <p:spPr>
              <a:xfrm>
                <a:off x="4307633" y="2045350"/>
                <a:ext cx="354564" cy="369332"/>
              </a:xfrm>
              <a:prstGeom prst="rect">
                <a:avLst/>
              </a:prstGeom>
              <a:noFill/>
            </p:spPr>
            <p:txBody>
              <a:bodyPr wrap="square" rtlCol="0">
                <a:spAutoFit/>
              </a:bodyPr>
              <a:lstStyle/>
              <a:p>
                <a:pPr algn="ctr"/>
                <a:r>
                  <a:rPr lang="en-US" dirty="0"/>
                  <a:t>1</a:t>
                </a:r>
                <a:endParaRPr lang="en-IN" dirty="0"/>
              </a:p>
            </p:txBody>
          </p:sp>
        </p:grpSp>
      </p:grpSp>
      <p:sp>
        <p:nvSpPr>
          <p:cNvPr id="30" name="Multiplication Sign 29">
            <a:extLst>
              <a:ext uri="{FF2B5EF4-FFF2-40B4-BE49-F238E27FC236}">
                <a16:creationId xmlns:a16="http://schemas.microsoft.com/office/drawing/2014/main" id="{6955FD02-F02F-4E9E-AE51-E35F9564D02D}"/>
              </a:ext>
            </a:extLst>
          </p:cNvPr>
          <p:cNvSpPr/>
          <p:nvPr/>
        </p:nvSpPr>
        <p:spPr>
          <a:xfrm>
            <a:off x="4972165" y="4290802"/>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Curved Right 30">
            <a:extLst>
              <a:ext uri="{FF2B5EF4-FFF2-40B4-BE49-F238E27FC236}">
                <a16:creationId xmlns:a16="http://schemas.microsoft.com/office/drawing/2014/main" id="{7C4AF3B1-5A5E-4D8C-AD3F-9DC71EABB040}"/>
              </a:ext>
            </a:extLst>
          </p:cNvPr>
          <p:cNvSpPr/>
          <p:nvPr/>
        </p:nvSpPr>
        <p:spPr>
          <a:xfrm rot="14688169">
            <a:off x="4867049" y="4888455"/>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Multiplication Sign 35">
            <a:extLst>
              <a:ext uri="{FF2B5EF4-FFF2-40B4-BE49-F238E27FC236}">
                <a16:creationId xmlns:a16="http://schemas.microsoft.com/office/drawing/2014/main" id="{A3C3597D-8257-434A-B5D0-A4029DA91F5B}"/>
              </a:ext>
            </a:extLst>
          </p:cNvPr>
          <p:cNvSpPr/>
          <p:nvPr/>
        </p:nvSpPr>
        <p:spPr>
          <a:xfrm>
            <a:off x="5564438" y="2840871"/>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Multiplication Sign 36">
            <a:extLst>
              <a:ext uri="{FF2B5EF4-FFF2-40B4-BE49-F238E27FC236}">
                <a16:creationId xmlns:a16="http://schemas.microsoft.com/office/drawing/2014/main" id="{86CCD223-DF11-4CCE-B037-4E3EAF6A9A48}"/>
              </a:ext>
            </a:extLst>
          </p:cNvPr>
          <p:cNvSpPr/>
          <p:nvPr/>
        </p:nvSpPr>
        <p:spPr>
          <a:xfrm>
            <a:off x="2024954" y="1385161"/>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Multiplication Sign 38">
            <a:extLst>
              <a:ext uri="{FF2B5EF4-FFF2-40B4-BE49-F238E27FC236}">
                <a16:creationId xmlns:a16="http://schemas.microsoft.com/office/drawing/2014/main" id="{F737EC4C-E409-4E0F-8FAD-4870E982EB82}"/>
              </a:ext>
            </a:extLst>
          </p:cNvPr>
          <p:cNvSpPr/>
          <p:nvPr/>
        </p:nvSpPr>
        <p:spPr>
          <a:xfrm>
            <a:off x="2049676" y="4285705"/>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Curved Right 40">
            <a:extLst>
              <a:ext uri="{FF2B5EF4-FFF2-40B4-BE49-F238E27FC236}">
                <a16:creationId xmlns:a16="http://schemas.microsoft.com/office/drawing/2014/main" id="{2633D8F9-8684-4199-AA61-1D924B527623}"/>
              </a:ext>
            </a:extLst>
          </p:cNvPr>
          <p:cNvSpPr/>
          <p:nvPr/>
        </p:nvSpPr>
        <p:spPr>
          <a:xfrm rot="18779734">
            <a:off x="2054250" y="3270165"/>
            <a:ext cx="815595" cy="3713215"/>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195474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EE6CE6F-9970-49E6-8075-9766F4940EEC}"/>
              </a:ext>
            </a:extLst>
          </p:cNvPr>
          <p:cNvGrpSpPr/>
          <p:nvPr/>
        </p:nvGrpSpPr>
        <p:grpSpPr>
          <a:xfrm>
            <a:off x="1659503" y="1021821"/>
            <a:ext cx="4809332" cy="4806198"/>
            <a:chOff x="3513574" y="1263834"/>
            <a:chExt cx="4809332" cy="4806198"/>
          </a:xfrm>
        </p:grpSpPr>
        <p:sp>
          <p:nvSpPr>
            <p:cNvPr id="3" name="Circle: Hollow 2">
              <a:extLst>
                <a:ext uri="{FF2B5EF4-FFF2-40B4-BE49-F238E27FC236}">
                  <a16:creationId xmlns:a16="http://schemas.microsoft.com/office/drawing/2014/main" id="{ED42F508-297B-4C79-B0DC-2E7F37E7F64E}"/>
                </a:ext>
              </a:extLst>
            </p:cNvPr>
            <p:cNvSpPr/>
            <p:nvPr/>
          </p:nvSpPr>
          <p:spPr>
            <a:xfrm>
              <a:off x="3513574" y="1263834"/>
              <a:ext cx="4806198" cy="4806198"/>
            </a:xfrm>
            <a:prstGeom prst="donut">
              <a:avLst>
                <a:gd name="adj" fmla="val 13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4" name="Group 3">
              <a:extLst>
                <a:ext uri="{FF2B5EF4-FFF2-40B4-BE49-F238E27FC236}">
                  <a16:creationId xmlns:a16="http://schemas.microsoft.com/office/drawing/2014/main" id="{82940D53-13F5-4791-A2B6-7D5A552CE17B}"/>
                </a:ext>
              </a:extLst>
            </p:cNvPr>
            <p:cNvGrpSpPr/>
            <p:nvPr/>
          </p:nvGrpSpPr>
          <p:grpSpPr>
            <a:xfrm>
              <a:off x="5613918" y="1278293"/>
              <a:ext cx="634482" cy="634482"/>
              <a:chOff x="5613918" y="1278293"/>
              <a:chExt cx="634482" cy="634482"/>
            </a:xfrm>
          </p:grpSpPr>
          <p:sp>
            <p:nvSpPr>
              <p:cNvPr id="26" name="Oval 25">
                <a:extLst>
                  <a:ext uri="{FF2B5EF4-FFF2-40B4-BE49-F238E27FC236}">
                    <a16:creationId xmlns:a16="http://schemas.microsoft.com/office/drawing/2014/main" id="{833EEDF4-2275-4832-AB1F-D35C62F83F06}"/>
                  </a:ext>
                </a:extLst>
              </p:cNvPr>
              <p:cNvSpPr/>
              <p:nvPr/>
            </p:nvSpPr>
            <p:spPr>
              <a:xfrm>
                <a:off x="5613918" y="127829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7" name="TextBox 26">
                <a:extLst>
                  <a:ext uri="{FF2B5EF4-FFF2-40B4-BE49-F238E27FC236}">
                    <a16:creationId xmlns:a16="http://schemas.microsoft.com/office/drawing/2014/main" id="{27A43894-5D78-4034-B353-3142739014C4}"/>
                  </a:ext>
                </a:extLst>
              </p:cNvPr>
              <p:cNvSpPr txBox="1"/>
              <p:nvPr/>
            </p:nvSpPr>
            <p:spPr>
              <a:xfrm>
                <a:off x="5753877" y="1425065"/>
                <a:ext cx="354564" cy="369332"/>
              </a:xfrm>
              <a:prstGeom prst="rect">
                <a:avLst/>
              </a:prstGeom>
              <a:noFill/>
            </p:spPr>
            <p:txBody>
              <a:bodyPr wrap="square" rtlCol="0">
                <a:spAutoFit/>
              </a:bodyPr>
              <a:lstStyle/>
              <a:p>
                <a:pPr algn="ctr"/>
                <a:r>
                  <a:rPr lang="en-US" dirty="0"/>
                  <a:t>8</a:t>
                </a:r>
                <a:endParaRPr lang="en-IN" dirty="0"/>
              </a:p>
            </p:txBody>
          </p:sp>
        </p:grpSp>
        <p:grpSp>
          <p:nvGrpSpPr>
            <p:cNvPr id="5" name="Group 4">
              <a:extLst>
                <a:ext uri="{FF2B5EF4-FFF2-40B4-BE49-F238E27FC236}">
                  <a16:creationId xmlns:a16="http://schemas.microsoft.com/office/drawing/2014/main" id="{A0E93041-413A-4430-970D-E6036F800195}"/>
                </a:ext>
              </a:extLst>
            </p:cNvPr>
            <p:cNvGrpSpPr/>
            <p:nvPr/>
          </p:nvGrpSpPr>
          <p:grpSpPr>
            <a:xfrm>
              <a:off x="7078824" y="1894113"/>
              <a:ext cx="634482" cy="634482"/>
              <a:chOff x="7060162" y="1912775"/>
              <a:chExt cx="634482" cy="634482"/>
            </a:xfrm>
          </p:grpSpPr>
          <p:sp>
            <p:nvSpPr>
              <p:cNvPr id="24" name="Oval 23">
                <a:extLst>
                  <a:ext uri="{FF2B5EF4-FFF2-40B4-BE49-F238E27FC236}">
                    <a16:creationId xmlns:a16="http://schemas.microsoft.com/office/drawing/2014/main" id="{681427AB-2C1C-4F60-A6E0-61C0A74BFD3E}"/>
                  </a:ext>
                </a:extLst>
              </p:cNvPr>
              <p:cNvSpPr/>
              <p:nvPr/>
            </p:nvSpPr>
            <p:spPr>
              <a:xfrm>
                <a:off x="7060162"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5" name="TextBox 24">
                <a:extLst>
                  <a:ext uri="{FF2B5EF4-FFF2-40B4-BE49-F238E27FC236}">
                    <a16:creationId xmlns:a16="http://schemas.microsoft.com/office/drawing/2014/main" id="{6B3A9278-39CD-4043-B812-4E9254686F58}"/>
                  </a:ext>
                </a:extLst>
              </p:cNvPr>
              <p:cNvSpPr txBox="1"/>
              <p:nvPr/>
            </p:nvSpPr>
            <p:spPr>
              <a:xfrm>
                <a:off x="7200121" y="2045350"/>
                <a:ext cx="354564" cy="369332"/>
              </a:xfrm>
              <a:prstGeom prst="rect">
                <a:avLst/>
              </a:prstGeom>
              <a:noFill/>
            </p:spPr>
            <p:txBody>
              <a:bodyPr wrap="square" rtlCol="0">
                <a:spAutoFit/>
              </a:bodyPr>
              <a:lstStyle/>
              <a:p>
                <a:pPr algn="ctr"/>
                <a:r>
                  <a:rPr lang="en-US" dirty="0"/>
                  <a:t>7</a:t>
                </a:r>
                <a:endParaRPr lang="en-IN" dirty="0"/>
              </a:p>
            </p:txBody>
          </p:sp>
        </p:grpSp>
        <p:grpSp>
          <p:nvGrpSpPr>
            <p:cNvPr id="6" name="Group 5">
              <a:extLst>
                <a:ext uri="{FF2B5EF4-FFF2-40B4-BE49-F238E27FC236}">
                  <a16:creationId xmlns:a16="http://schemas.microsoft.com/office/drawing/2014/main" id="{9846C897-0B1A-4A27-8F04-7167BE09CBF7}"/>
                </a:ext>
              </a:extLst>
            </p:cNvPr>
            <p:cNvGrpSpPr/>
            <p:nvPr/>
          </p:nvGrpSpPr>
          <p:grpSpPr>
            <a:xfrm>
              <a:off x="7688424" y="3352799"/>
              <a:ext cx="634482" cy="634482"/>
              <a:chOff x="7688424" y="3352799"/>
              <a:chExt cx="634482" cy="634482"/>
            </a:xfrm>
          </p:grpSpPr>
          <p:sp>
            <p:nvSpPr>
              <p:cNvPr id="22" name="Oval 21">
                <a:extLst>
                  <a:ext uri="{FF2B5EF4-FFF2-40B4-BE49-F238E27FC236}">
                    <a16:creationId xmlns:a16="http://schemas.microsoft.com/office/drawing/2014/main" id="{D3435116-65FC-4238-9C69-29E5DB2525E5}"/>
                  </a:ext>
                </a:extLst>
              </p:cNvPr>
              <p:cNvSpPr/>
              <p:nvPr/>
            </p:nvSpPr>
            <p:spPr>
              <a:xfrm>
                <a:off x="7688424"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3" name="TextBox 22">
                <a:extLst>
                  <a:ext uri="{FF2B5EF4-FFF2-40B4-BE49-F238E27FC236}">
                    <a16:creationId xmlns:a16="http://schemas.microsoft.com/office/drawing/2014/main" id="{0FC2C4B9-D53D-4AA7-9E4C-387B27C459D5}"/>
                  </a:ext>
                </a:extLst>
              </p:cNvPr>
              <p:cNvSpPr txBox="1"/>
              <p:nvPr/>
            </p:nvSpPr>
            <p:spPr>
              <a:xfrm>
                <a:off x="7828383" y="3485374"/>
                <a:ext cx="354564" cy="369332"/>
              </a:xfrm>
              <a:prstGeom prst="rect">
                <a:avLst/>
              </a:prstGeom>
              <a:noFill/>
            </p:spPr>
            <p:txBody>
              <a:bodyPr wrap="square" rtlCol="0">
                <a:spAutoFit/>
              </a:bodyPr>
              <a:lstStyle/>
              <a:p>
                <a:pPr algn="ctr"/>
                <a:r>
                  <a:rPr lang="en-US" dirty="0"/>
                  <a:t>6</a:t>
                </a:r>
              </a:p>
            </p:txBody>
          </p:sp>
        </p:grpSp>
        <p:grpSp>
          <p:nvGrpSpPr>
            <p:cNvPr id="7" name="Group 6">
              <a:extLst>
                <a:ext uri="{FF2B5EF4-FFF2-40B4-BE49-F238E27FC236}">
                  <a16:creationId xmlns:a16="http://schemas.microsoft.com/office/drawing/2014/main" id="{88A6CE6A-ABB1-4D6E-89A1-5EC2629667DB}"/>
                </a:ext>
              </a:extLst>
            </p:cNvPr>
            <p:cNvGrpSpPr/>
            <p:nvPr/>
          </p:nvGrpSpPr>
          <p:grpSpPr>
            <a:xfrm>
              <a:off x="7078824" y="4811485"/>
              <a:ext cx="634482" cy="634482"/>
              <a:chOff x="7060162" y="4792823"/>
              <a:chExt cx="634482" cy="634482"/>
            </a:xfrm>
          </p:grpSpPr>
          <p:sp>
            <p:nvSpPr>
              <p:cNvPr id="20" name="Oval 19">
                <a:extLst>
                  <a:ext uri="{FF2B5EF4-FFF2-40B4-BE49-F238E27FC236}">
                    <a16:creationId xmlns:a16="http://schemas.microsoft.com/office/drawing/2014/main" id="{DB79716F-C9F7-4A9C-8E3B-FC85386F54DD}"/>
                  </a:ext>
                </a:extLst>
              </p:cNvPr>
              <p:cNvSpPr/>
              <p:nvPr/>
            </p:nvSpPr>
            <p:spPr>
              <a:xfrm>
                <a:off x="7060162"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1" name="TextBox 20">
                <a:extLst>
                  <a:ext uri="{FF2B5EF4-FFF2-40B4-BE49-F238E27FC236}">
                    <a16:creationId xmlns:a16="http://schemas.microsoft.com/office/drawing/2014/main" id="{5268998A-8EA3-4C5F-8A4B-61FE95FBD7D2}"/>
                  </a:ext>
                </a:extLst>
              </p:cNvPr>
              <p:cNvSpPr txBox="1"/>
              <p:nvPr/>
            </p:nvSpPr>
            <p:spPr>
              <a:xfrm>
                <a:off x="7200121" y="4925398"/>
                <a:ext cx="354564" cy="369332"/>
              </a:xfrm>
              <a:prstGeom prst="rect">
                <a:avLst/>
              </a:prstGeom>
              <a:noFill/>
            </p:spPr>
            <p:txBody>
              <a:bodyPr wrap="square" rtlCol="0">
                <a:spAutoFit/>
              </a:bodyPr>
              <a:lstStyle/>
              <a:p>
                <a:pPr algn="ctr"/>
                <a:r>
                  <a:rPr lang="en-US" dirty="0"/>
                  <a:t>5</a:t>
                </a:r>
                <a:endParaRPr lang="en-IN" dirty="0"/>
              </a:p>
            </p:txBody>
          </p:sp>
        </p:grpSp>
        <p:grpSp>
          <p:nvGrpSpPr>
            <p:cNvPr id="8" name="Group 7">
              <a:extLst>
                <a:ext uri="{FF2B5EF4-FFF2-40B4-BE49-F238E27FC236}">
                  <a16:creationId xmlns:a16="http://schemas.microsoft.com/office/drawing/2014/main" id="{CC7E9875-B60F-4B2D-932E-91B85AD88174}"/>
                </a:ext>
              </a:extLst>
            </p:cNvPr>
            <p:cNvGrpSpPr/>
            <p:nvPr/>
          </p:nvGrpSpPr>
          <p:grpSpPr>
            <a:xfrm>
              <a:off x="5613918" y="5427305"/>
              <a:ext cx="634482" cy="634482"/>
              <a:chOff x="5613918" y="5427305"/>
              <a:chExt cx="634482" cy="634482"/>
            </a:xfrm>
          </p:grpSpPr>
          <p:sp>
            <p:nvSpPr>
              <p:cNvPr id="18" name="Oval 17">
                <a:extLst>
                  <a:ext uri="{FF2B5EF4-FFF2-40B4-BE49-F238E27FC236}">
                    <a16:creationId xmlns:a16="http://schemas.microsoft.com/office/drawing/2014/main" id="{ACE3744D-0403-4019-A4F4-BACB8053CCF2}"/>
                  </a:ext>
                </a:extLst>
              </p:cNvPr>
              <p:cNvSpPr/>
              <p:nvPr/>
            </p:nvSpPr>
            <p:spPr>
              <a:xfrm>
                <a:off x="5613918" y="542730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9" name="TextBox 18">
                <a:extLst>
                  <a:ext uri="{FF2B5EF4-FFF2-40B4-BE49-F238E27FC236}">
                    <a16:creationId xmlns:a16="http://schemas.microsoft.com/office/drawing/2014/main" id="{DE2077F3-A853-441E-9775-CAB3209D8F31}"/>
                  </a:ext>
                </a:extLst>
              </p:cNvPr>
              <p:cNvSpPr txBox="1"/>
              <p:nvPr/>
            </p:nvSpPr>
            <p:spPr>
              <a:xfrm>
                <a:off x="5753877" y="5559880"/>
                <a:ext cx="354564" cy="369332"/>
              </a:xfrm>
              <a:prstGeom prst="rect">
                <a:avLst/>
              </a:prstGeom>
              <a:noFill/>
            </p:spPr>
            <p:txBody>
              <a:bodyPr wrap="square" rtlCol="0">
                <a:spAutoFit/>
              </a:bodyPr>
              <a:lstStyle/>
              <a:p>
                <a:pPr algn="ctr"/>
                <a:r>
                  <a:rPr lang="en-US" dirty="0"/>
                  <a:t>4</a:t>
                </a:r>
                <a:endParaRPr lang="en-IN" dirty="0"/>
              </a:p>
            </p:txBody>
          </p:sp>
        </p:grpSp>
        <p:grpSp>
          <p:nvGrpSpPr>
            <p:cNvPr id="9" name="Group 8">
              <a:extLst>
                <a:ext uri="{FF2B5EF4-FFF2-40B4-BE49-F238E27FC236}">
                  <a16:creationId xmlns:a16="http://schemas.microsoft.com/office/drawing/2014/main" id="{E940DE08-6652-4617-9433-5E8ED66E6A09}"/>
                </a:ext>
              </a:extLst>
            </p:cNvPr>
            <p:cNvGrpSpPr/>
            <p:nvPr/>
          </p:nvGrpSpPr>
          <p:grpSpPr>
            <a:xfrm>
              <a:off x="4149012" y="4811485"/>
              <a:ext cx="634482" cy="634482"/>
              <a:chOff x="4167674" y="4792823"/>
              <a:chExt cx="634482" cy="634482"/>
            </a:xfrm>
          </p:grpSpPr>
          <p:sp>
            <p:nvSpPr>
              <p:cNvPr id="16" name="Oval 15">
                <a:extLst>
                  <a:ext uri="{FF2B5EF4-FFF2-40B4-BE49-F238E27FC236}">
                    <a16:creationId xmlns:a16="http://schemas.microsoft.com/office/drawing/2014/main" id="{4C79D3BF-7214-436B-B9C3-B955CE0817D6}"/>
                  </a:ext>
                </a:extLst>
              </p:cNvPr>
              <p:cNvSpPr/>
              <p:nvPr/>
            </p:nvSpPr>
            <p:spPr>
              <a:xfrm>
                <a:off x="4167674"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7" name="TextBox 16">
                <a:extLst>
                  <a:ext uri="{FF2B5EF4-FFF2-40B4-BE49-F238E27FC236}">
                    <a16:creationId xmlns:a16="http://schemas.microsoft.com/office/drawing/2014/main" id="{A3ADE705-4D2D-478B-BAC1-72776E456183}"/>
                  </a:ext>
                </a:extLst>
              </p:cNvPr>
              <p:cNvSpPr txBox="1"/>
              <p:nvPr/>
            </p:nvSpPr>
            <p:spPr>
              <a:xfrm>
                <a:off x="4307633" y="4925398"/>
                <a:ext cx="354564" cy="369332"/>
              </a:xfrm>
              <a:prstGeom prst="rect">
                <a:avLst/>
              </a:prstGeom>
              <a:noFill/>
            </p:spPr>
            <p:txBody>
              <a:bodyPr wrap="square" rtlCol="0">
                <a:spAutoFit/>
              </a:bodyPr>
              <a:lstStyle/>
              <a:p>
                <a:pPr algn="ctr"/>
                <a:r>
                  <a:rPr lang="en-US" dirty="0"/>
                  <a:t>3</a:t>
                </a:r>
                <a:endParaRPr lang="en-IN" dirty="0"/>
              </a:p>
            </p:txBody>
          </p:sp>
        </p:grpSp>
        <p:grpSp>
          <p:nvGrpSpPr>
            <p:cNvPr id="10" name="Group 9">
              <a:extLst>
                <a:ext uri="{FF2B5EF4-FFF2-40B4-BE49-F238E27FC236}">
                  <a16:creationId xmlns:a16="http://schemas.microsoft.com/office/drawing/2014/main" id="{B51AA6AD-A7A7-48A9-A25F-B9A632731D8C}"/>
                </a:ext>
              </a:extLst>
            </p:cNvPr>
            <p:cNvGrpSpPr/>
            <p:nvPr/>
          </p:nvGrpSpPr>
          <p:grpSpPr>
            <a:xfrm>
              <a:off x="3539412" y="3352799"/>
              <a:ext cx="634482" cy="634482"/>
              <a:chOff x="3539412" y="3352799"/>
              <a:chExt cx="634482" cy="634482"/>
            </a:xfrm>
          </p:grpSpPr>
          <p:sp>
            <p:nvSpPr>
              <p:cNvPr id="14" name="Oval 13">
                <a:extLst>
                  <a:ext uri="{FF2B5EF4-FFF2-40B4-BE49-F238E27FC236}">
                    <a16:creationId xmlns:a16="http://schemas.microsoft.com/office/drawing/2014/main" id="{3BD9FCDD-C304-4CBD-8A38-E549C2BFCD3E}"/>
                  </a:ext>
                </a:extLst>
              </p:cNvPr>
              <p:cNvSpPr/>
              <p:nvPr/>
            </p:nvSpPr>
            <p:spPr>
              <a:xfrm>
                <a:off x="3539412"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5" name="TextBox 14">
                <a:extLst>
                  <a:ext uri="{FF2B5EF4-FFF2-40B4-BE49-F238E27FC236}">
                    <a16:creationId xmlns:a16="http://schemas.microsoft.com/office/drawing/2014/main" id="{FA399B17-812B-4A5E-AA82-FAE1EF4D181E}"/>
                  </a:ext>
                </a:extLst>
              </p:cNvPr>
              <p:cNvSpPr txBox="1"/>
              <p:nvPr/>
            </p:nvSpPr>
            <p:spPr>
              <a:xfrm>
                <a:off x="3679371" y="3485374"/>
                <a:ext cx="354564" cy="369332"/>
              </a:xfrm>
              <a:prstGeom prst="rect">
                <a:avLst/>
              </a:prstGeom>
              <a:noFill/>
            </p:spPr>
            <p:txBody>
              <a:bodyPr wrap="square" rtlCol="0">
                <a:spAutoFit/>
              </a:bodyPr>
              <a:lstStyle/>
              <a:p>
                <a:pPr algn="ctr"/>
                <a:r>
                  <a:rPr lang="en-US" dirty="0"/>
                  <a:t>2</a:t>
                </a:r>
                <a:endParaRPr lang="en-IN" dirty="0"/>
              </a:p>
            </p:txBody>
          </p:sp>
        </p:grpSp>
        <p:grpSp>
          <p:nvGrpSpPr>
            <p:cNvPr id="11" name="Group 10">
              <a:extLst>
                <a:ext uri="{FF2B5EF4-FFF2-40B4-BE49-F238E27FC236}">
                  <a16:creationId xmlns:a16="http://schemas.microsoft.com/office/drawing/2014/main" id="{F6376C96-3E25-4ED2-BB2C-F1CFB5F1FE06}"/>
                </a:ext>
              </a:extLst>
            </p:cNvPr>
            <p:cNvGrpSpPr/>
            <p:nvPr/>
          </p:nvGrpSpPr>
          <p:grpSpPr>
            <a:xfrm>
              <a:off x="4149012" y="1894113"/>
              <a:ext cx="634482" cy="634482"/>
              <a:chOff x="4167674" y="1912775"/>
              <a:chExt cx="634482" cy="634482"/>
            </a:xfrm>
          </p:grpSpPr>
          <p:sp>
            <p:nvSpPr>
              <p:cNvPr id="12" name="Oval 11">
                <a:extLst>
                  <a:ext uri="{FF2B5EF4-FFF2-40B4-BE49-F238E27FC236}">
                    <a16:creationId xmlns:a16="http://schemas.microsoft.com/office/drawing/2014/main" id="{B4E14F3D-CFC0-40F2-B7D3-92FBFC32F9C6}"/>
                  </a:ext>
                </a:extLst>
              </p:cNvPr>
              <p:cNvSpPr/>
              <p:nvPr/>
            </p:nvSpPr>
            <p:spPr>
              <a:xfrm>
                <a:off x="4167674"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3" name="TextBox 12">
                <a:extLst>
                  <a:ext uri="{FF2B5EF4-FFF2-40B4-BE49-F238E27FC236}">
                    <a16:creationId xmlns:a16="http://schemas.microsoft.com/office/drawing/2014/main" id="{3AA292B4-4851-44EB-9C87-12DE2C7D415B}"/>
                  </a:ext>
                </a:extLst>
              </p:cNvPr>
              <p:cNvSpPr txBox="1"/>
              <p:nvPr/>
            </p:nvSpPr>
            <p:spPr>
              <a:xfrm>
                <a:off x="4307633" y="2045350"/>
                <a:ext cx="354564" cy="369332"/>
              </a:xfrm>
              <a:prstGeom prst="rect">
                <a:avLst/>
              </a:prstGeom>
              <a:noFill/>
            </p:spPr>
            <p:txBody>
              <a:bodyPr wrap="square" rtlCol="0">
                <a:spAutoFit/>
              </a:bodyPr>
              <a:lstStyle/>
              <a:p>
                <a:pPr algn="ctr"/>
                <a:r>
                  <a:rPr lang="en-US" dirty="0"/>
                  <a:t>1</a:t>
                </a:r>
                <a:endParaRPr lang="en-IN" dirty="0"/>
              </a:p>
            </p:txBody>
          </p:sp>
        </p:grpSp>
      </p:grpSp>
      <p:sp>
        <p:nvSpPr>
          <p:cNvPr id="28" name="Arrow: Curved Right 27">
            <a:extLst>
              <a:ext uri="{FF2B5EF4-FFF2-40B4-BE49-F238E27FC236}">
                <a16:creationId xmlns:a16="http://schemas.microsoft.com/office/drawing/2014/main" id="{597F5DBE-39F3-4C3A-9F54-E5C8068AB284}"/>
              </a:ext>
            </a:extLst>
          </p:cNvPr>
          <p:cNvSpPr/>
          <p:nvPr/>
        </p:nvSpPr>
        <p:spPr>
          <a:xfrm rot="1311491">
            <a:off x="1330478" y="1465525"/>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Right 28">
            <a:extLst>
              <a:ext uri="{FF2B5EF4-FFF2-40B4-BE49-F238E27FC236}">
                <a16:creationId xmlns:a16="http://schemas.microsoft.com/office/drawing/2014/main" id="{2013D99A-A2EA-4713-B4C6-C4458C211FB4}"/>
              </a:ext>
            </a:extLst>
          </p:cNvPr>
          <p:cNvSpPr/>
          <p:nvPr/>
        </p:nvSpPr>
        <p:spPr>
          <a:xfrm rot="20054306">
            <a:off x="1406360" y="3510189"/>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Multiplication Sign 29">
            <a:extLst>
              <a:ext uri="{FF2B5EF4-FFF2-40B4-BE49-F238E27FC236}">
                <a16:creationId xmlns:a16="http://schemas.microsoft.com/office/drawing/2014/main" id="{9CB862D7-AAE6-4C9A-B5B9-EB0A52104031}"/>
              </a:ext>
            </a:extLst>
          </p:cNvPr>
          <p:cNvSpPr/>
          <p:nvPr/>
        </p:nvSpPr>
        <p:spPr>
          <a:xfrm>
            <a:off x="4972165" y="4290802"/>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Curved Right 30">
            <a:extLst>
              <a:ext uri="{FF2B5EF4-FFF2-40B4-BE49-F238E27FC236}">
                <a16:creationId xmlns:a16="http://schemas.microsoft.com/office/drawing/2014/main" id="{A2009598-9057-4E1F-9332-7255702C4950}"/>
              </a:ext>
            </a:extLst>
          </p:cNvPr>
          <p:cNvSpPr/>
          <p:nvPr/>
        </p:nvSpPr>
        <p:spPr>
          <a:xfrm rot="14688169">
            <a:off x="4895624" y="4888455"/>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Right 31">
            <a:extLst>
              <a:ext uri="{FF2B5EF4-FFF2-40B4-BE49-F238E27FC236}">
                <a16:creationId xmlns:a16="http://schemas.microsoft.com/office/drawing/2014/main" id="{950216FC-0038-4370-93A2-81724A91658F}"/>
              </a:ext>
            </a:extLst>
          </p:cNvPr>
          <p:cNvSpPr/>
          <p:nvPr/>
        </p:nvSpPr>
        <p:spPr>
          <a:xfrm rot="12034132">
            <a:off x="6273464" y="344248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Multiplication Sign 32">
            <a:extLst>
              <a:ext uri="{FF2B5EF4-FFF2-40B4-BE49-F238E27FC236}">
                <a16:creationId xmlns:a16="http://schemas.microsoft.com/office/drawing/2014/main" id="{AD11C9D0-266F-42DD-BD72-6635A29C9B40}"/>
              </a:ext>
            </a:extLst>
          </p:cNvPr>
          <p:cNvSpPr/>
          <p:nvPr/>
        </p:nvSpPr>
        <p:spPr>
          <a:xfrm>
            <a:off x="3475446" y="776605"/>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Curved Right 33">
            <a:extLst>
              <a:ext uri="{FF2B5EF4-FFF2-40B4-BE49-F238E27FC236}">
                <a16:creationId xmlns:a16="http://schemas.microsoft.com/office/drawing/2014/main" id="{057FF83F-B947-41F4-BD58-5839AA8C7246}"/>
              </a:ext>
            </a:extLst>
          </p:cNvPr>
          <p:cNvSpPr/>
          <p:nvPr/>
        </p:nvSpPr>
        <p:spPr>
          <a:xfrm rot="4031950">
            <a:off x="2764595" y="14145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Multiplication Sign 34">
            <a:extLst>
              <a:ext uri="{FF2B5EF4-FFF2-40B4-BE49-F238E27FC236}">
                <a16:creationId xmlns:a16="http://schemas.microsoft.com/office/drawing/2014/main" id="{393B6DC2-C112-4841-9325-65DAAC57C2E4}"/>
              </a:ext>
            </a:extLst>
          </p:cNvPr>
          <p:cNvSpPr/>
          <p:nvPr/>
        </p:nvSpPr>
        <p:spPr>
          <a:xfrm>
            <a:off x="3508594" y="4907679"/>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Multiplication Sign 35">
            <a:extLst>
              <a:ext uri="{FF2B5EF4-FFF2-40B4-BE49-F238E27FC236}">
                <a16:creationId xmlns:a16="http://schemas.microsoft.com/office/drawing/2014/main" id="{B22AC8B4-A06A-47BD-A739-3021A7EB7D09}"/>
              </a:ext>
            </a:extLst>
          </p:cNvPr>
          <p:cNvSpPr/>
          <p:nvPr/>
        </p:nvSpPr>
        <p:spPr>
          <a:xfrm>
            <a:off x="5564438" y="2840871"/>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Multiplication Sign 36">
            <a:extLst>
              <a:ext uri="{FF2B5EF4-FFF2-40B4-BE49-F238E27FC236}">
                <a16:creationId xmlns:a16="http://schemas.microsoft.com/office/drawing/2014/main" id="{5138781F-F1DE-4784-9940-7BA6FBDBBB78}"/>
              </a:ext>
            </a:extLst>
          </p:cNvPr>
          <p:cNvSpPr/>
          <p:nvPr/>
        </p:nvSpPr>
        <p:spPr>
          <a:xfrm>
            <a:off x="2024954" y="1385161"/>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Multiplication Sign 37">
            <a:extLst>
              <a:ext uri="{FF2B5EF4-FFF2-40B4-BE49-F238E27FC236}">
                <a16:creationId xmlns:a16="http://schemas.microsoft.com/office/drawing/2014/main" id="{1C5D78E7-852E-450F-AB53-271732355CAE}"/>
              </a:ext>
            </a:extLst>
          </p:cNvPr>
          <p:cNvSpPr/>
          <p:nvPr/>
        </p:nvSpPr>
        <p:spPr>
          <a:xfrm>
            <a:off x="1423738" y="2841310"/>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Multiplication Sign 38">
            <a:extLst>
              <a:ext uri="{FF2B5EF4-FFF2-40B4-BE49-F238E27FC236}">
                <a16:creationId xmlns:a16="http://schemas.microsoft.com/office/drawing/2014/main" id="{8CFDF5E3-62CC-4080-A8D5-4A86074BE80A}"/>
              </a:ext>
            </a:extLst>
          </p:cNvPr>
          <p:cNvSpPr/>
          <p:nvPr/>
        </p:nvSpPr>
        <p:spPr>
          <a:xfrm>
            <a:off x="2049676" y="4285705"/>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Curved Right 39">
            <a:extLst>
              <a:ext uri="{FF2B5EF4-FFF2-40B4-BE49-F238E27FC236}">
                <a16:creationId xmlns:a16="http://schemas.microsoft.com/office/drawing/2014/main" id="{B602613E-10B6-424C-9671-3CE2798E793D}"/>
              </a:ext>
            </a:extLst>
          </p:cNvPr>
          <p:cNvSpPr/>
          <p:nvPr/>
        </p:nvSpPr>
        <p:spPr>
          <a:xfrm rot="1108374">
            <a:off x="3696396" y="1982919"/>
            <a:ext cx="829412" cy="3023209"/>
          </a:xfrm>
          <a:prstGeom prst="curvedRightArrow">
            <a:avLst>
              <a:gd name="adj1" fmla="val 12855"/>
              <a:gd name="adj2" fmla="val 39235"/>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222600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B6768B-5DAB-44CD-AF7C-8585662C7AC0}"/>
              </a:ext>
            </a:extLst>
          </p:cNvPr>
          <p:cNvSpPr txBox="1"/>
          <p:nvPr/>
        </p:nvSpPr>
        <p:spPr>
          <a:xfrm>
            <a:off x="0" y="539937"/>
            <a:ext cx="12192000" cy="1015663"/>
          </a:xfrm>
          <a:prstGeom prst="rect">
            <a:avLst/>
          </a:prstGeom>
          <a:noFill/>
        </p:spPr>
        <p:txBody>
          <a:bodyPr wrap="square" rtlCol="0">
            <a:spAutoFit/>
          </a:bodyPr>
          <a:lstStyle/>
          <a:p>
            <a:pPr algn="ctr"/>
            <a:r>
              <a:rPr lang="en-IN" sz="6000" dirty="0">
                <a:latin typeface="+mj-lt"/>
              </a:rPr>
              <a:t>Acknowledgement </a:t>
            </a:r>
          </a:p>
        </p:txBody>
      </p:sp>
      <p:sp>
        <p:nvSpPr>
          <p:cNvPr id="2" name="TextBox 1">
            <a:extLst>
              <a:ext uri="{FF2B5EF4-FFF2-40B4-BE49-F238E27FC236}">
                <a16:creationId xmlns:a16="http://schemas.microsoft.com/office/drawing/2014/main" id="{54579CBE-C2DB-4129-BED7-B48103B34CDC}"/>
              </a:ext>
            </a:extLst>
          </p:cNvPr>
          <p:cNvSpPr txBox="1"/>
          <p:nvPr/>
        </p:nvSpPr>
        <p:spPr>
          <a:xfrm>
            <a:off x="2136710" y="1702391"/>
            <a:ext cx="9206205" cy="3693319"/>
          </a:xfrm>
          <a:prstGeom prst="rect">
            <a:avLst/>
          </a:prstGeom>
          <a:noFill/>
        </p:spPr>
        <p:txBody>
          <a:bodyPr wrap="square" rtlCol="0">
            <a:spAutoFit/>
          </a:bodyPr>
          <a:lstStyle/>
          <a:p>
            <a:pPr algn="just"/>
            <a:r>
              <a:rPr lang="en-US" dirty="0"/>
              <a:t>First and foremost, I would like to thank our Teacher Mrs. Sharmila KP who guided us through out this assignment. </a:t>
            </a:r>
          </a:p>
          <a:p>
            <a:pPr algn="just"/>
            <a:endParaRPr lang="en-US" dirty="0"/>
          </a:p>
          <a:p>
            <a:pPr algn="just"/>
            <a:r>
              <a:rPr lang="en-US" dirty="0"/>
              <a:t>She provided us with invaluable advice and helped us a lot. </a:t>
            </a:r>
          </a:p>
          <a:p>
            <a:pPr algn="just"/>
            <a:endParaRPr lang="en-US" dirty="0"/>
          </a:p>
          <a:p>
            <a:pPr algn="just"/>
            <a:r>
              <a:rPr lang="en-US" dirty="0"/>
              <a:t>Her motivation and help contributed tremendously to the successful completion of the assignment. </a:t>
            </a:r>
          </a:p>
          <a:p>
            <a:pPr algn="just"/>
            <a:endParaRPr lang="en-US" dirty="0"/>
          </a:p>
          <a:p>
            <a:pPr algn="just"/>
            <a:r>
              <a:rPr lang="en-US" dirty="0"/>
              <a:t>Besides, we would like to thank our fellow members who helped us by giving us advice and providing the valuable strategy which we needed.</a:t>
            </a:r>
          </a:p>
          <a:p>
            <a:pPr algn="just"/>
            <a:endParaRPr lang="en-US" dirty="0"/>
          </a:p>
          <a:p>
            <a:pPr algn="just"/>
            <a:r>
              <a:rPr lang="en-US" dirty="0"/>
              <a:t>At last but not least, we would like to thank everyone who helped and motivated us to work on this assignment.</a:t>
            </a:r>
            <a:endParaRPr lang="en-IN" dirty="0"/>
          </a:p>
        </p:txBody>
      </p:sp>
    </p:spTree>
    <p:extLst>
      <p:ext uri="{BB962C8B-B14F-4D97-AF65-F5344CB8AC3E}">
        <p14:creationId xmlns:p14="http://schemas.microsoft.com/office/powerpoint/2010/main" val="126743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771A546-EA50-4815-90D2-4726A4B76AAB}"/>
              </a:ext>
            </a:extLst>
          </p:cNvPr>
          <p:cNvGrpSpPr/>
          <p:nvPr/>
        </p:nvGrpSpPr>
        <p:grpSpPr>
          <a:xfrm>
            <a:off x="1659503" y="1021821"/>
            <a:ext cx="4809332" cy="4806198"/>
            <a:chOff x="3513574" y="1263834"/>
            <a:chExt cx="4809332" cy="4806198"/>
          </a:xfrm>
        </p:grpSpPr>
        <p:sp>
          <p:nvSpPr>
            <p:cNvPr id="3" name="Circle: Hollow 2">
              <a:extLst>
                <a:ext uri="{FF2B5EF4-FFF2-40B4-BE49-F238E27FC236}">
                  <a16:creationId xmlns:a16="http://schemas.microsoft.com/office/drawing/2014/main" id="{09D68B4C-C20B-4649-B370-93D600D8AF0A}"/>
                </a:ext>
              </a:extLst>
            </p:cNvPr>
            <p:cNvSpPr/>
            <p:nvPr/>
          </p:nvSpPr>
          <p:spPr>
            <a:xfrm>
              <a:off x="3513574" y="1263834"/>
              <a:ext cx="4806198" cy="4806198"/>
            </a:xfrm>
            <a:prstGeom prst="donut">
              <a:avLst>
                <a:gd name="adj" fmla="val 13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4" name="Group 3">
              <a:extLst>
                <a:ext uri="{FF2B5EF4-FFF2-40B4-BE49-F238E27FC236}">
                  <a16:creationId xmlns:a16="http://schemas.microsoft.com/office/drawing/2014/main" id="{7B3B1B17-A493-4E78-9395-52284F1DBD2D}"/>
                </a:ext>
              </a:extLst>
            </p:cNvPr>
            <p:cNvGrpSpPr/>
            <p:nvPr/>
          </p:nvGrpSpPr>
          <p:grpSpPr>
            <a:xfrm>
              <a:off x="5613918" y="1278293"/>
              <a:ext cx="634482" cy="634482"/>
              <a:chOff x="5613918" y="1278293"/>
              <a:chExt cx="634482" cy="634482"/>
            </a:xfrm>
          </p:grpSpPr>
          <p:sp>
            <p:nvSpPr>
              <p:cNvPr id="26" name="Oval 25">
                <a:extLst>
                  <a:ext uri="{FF2B5EF4-FFF2-40B4-BE49-F238E27FC236}">
                    <a16:creationId xmlns:a16="http://schemas.microsoft.com/office/drawing/2014/main" id="{97F725B5-93F8-47DA-B7F5-6B18F0323DF4}"/>
                  </a:ext>
                </a:extLst>
              </p:cNvPr>
              <p:cNvSpPr/>
              <p:nvPr/>
            </p:nvSpPr>
            <p:spPr>
              <a:xfrm>
                <a:off x="5613918" y="127829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7" name="TextBox 26">
                <a:extLst>
                  <a:ext uri="{FF2B5EF4-FFF2-40B4-BE49-F238E27FC236}">
                    <a16:creationId xmlns:a16="http://schemas.microsoft.com/office/drawing/2014/main" id="{64C6A90D-A243-49E8-B7D8-399FF5E4DD6D}"/>
                  </a:ext>
                </a:extLst>
              </p:cNvPr>
              <p:cNvSpPr txBox="1"/>
              <p:nvPr/>
            </p:nvSpPr>
            <p:spPr>
              <a:xfrm>
                <a:off x="5753877" y="1425065"/>
                <a:ext cx="354564" cy="369332"/>
              </a:xfrm>
              <a:prstGeom prst="rect">
                <a:avLst/>
              </a:prstGeom>
              <a:noFill/>
            </p:spPr>
            <p:txBody>
              <a:bodyPr wrap="square" rtlCol="0">
                <a:spAutoFit/>
              </a:bodyPr>
              <a:lstStyle/>
              <a:p>
                <a:pPr algn="ctr"/>
                <a:r>
                  <a:rPr lang="en-US" dirty="0"/>
                  <a:t>8</a:t>
                </a:r>
                <a:endParaRPr lang="en-IN" dirty="0"/>
              </a:p>
            </p:txBody>
          </p:sp>
        </p:grpSp>
        <p:grpSp>
          <p:nvGrpSpPr>
            <p:cNvPr id="5" name="Group 4">
              <a:extLst>
                <a:ext uri="{FF2B5EF4-FFF2-40B4-BE49-F238E27FC236}">
                  <a16:creationId xmlns:a16="http://schemas.microsoft.com/office/drawing/2014/main" id="{ACDCFB0B-2AA3-4765-9358-F34120806228}"/>
                </a:ext>
              </a:extLst>
            </p:cNvPr>
            <p:cNvGrpSpPr/>
            <p:nvPr/>
          </p:nvGrpSpPr>
          <p:grpSpPr>
            <a:xfrm>
              <a:off x="7078824" y="1894113"/>
              <a:ext cx="634482" cy="634482"/>
              <a:chOff x="7060162" y="1912775"/>
              <a:chExt cx="634482" cy="634482"/>
            </a:xfrm>
          </p:grpSpPr>
          <p:sp>
            <p:nvSpPr>
              <p:cNvPr id="24" name="Oval 23">
                <a:extLst>
                  <a:ext uri="{FF2B5EF4-FFF2-40B4-BE49-F238E27FC236}">
                    <a16:creationId xmlns:a16="http://schemas.microsoft.com/office/drawing/2014/main" id="{B722A82C-06D8-4274-BFFB-B6B1AF3211D7}"/>
                  </a:ext>
                </a:extLst>
              </p:cNvPr>
              <p:cNvSpPr/>
              <p:nvPr/>
            </p:nvSpPr>
            <p:spPr>
              <a:xfrm>
                <a:off x="7060162"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5" name="TextBox 24">
                <a:extLst>
                  <a:ext uri="{FF2B5EF4-FFF2-40B4-BE49-F238E27FC236}">
                    <a16:creationId xmlns:a16="http://schemas.microsoft.com/office/drawing/2014/main" id="{A76B0B50-6DFC-4893-B702-10061DED59F8}"/>
                  </a:ext>
                </a:extLst>
              </p:cNvPr>
              <p:cNvSpPr txBox="1"/>
              <p:nvPr/>
            </p:nvSpPr>
            <p:spPr>
              <a:xfrm>
                <a:off x="7200121" y="2045350"/>
                <a:ext cx="354564" cy="369332"/>
              </a:xfrm>
              <a:prstGeom prst="rect">
                <a:avLst/>
              </a:prstGeom>
              <a:noFill/>
            </p:spPr>
            <p:txBody>
              <a:bodyPr wrap="square" rtlCol="0">
                <a:spAutoFit/>
              </a:bodyPr>
              <a:lstStyle/>
              <a:p>
                <a:pPr algn="ctr"/>
                <a:r>
                  <a:rPr lang="en-US" dirty="0"/>
                  <a:t>7</a:t>
                </a:r>
                <a:endParaRPr lang="en-IN" dirty="0"/>
              </a:p>
            </p:txBody>
          </p:sp>
        </p:grpSp>
        <p:grpSp>
          <p:nvGrpSpPr>
            <p:cNvPr id="6" name="Group 5">
              <a:extLst>
                <a:ext uri="{FF2B5EF4-FFF2-40B4-BE49-F238E27FC236}">
                  <a16:creationId xmlns:a16="http://schemas.microsoft.com/office/drawing/2014/main" id="{01D98160-0CE1-4BAE-BC73-913B532390C4}"/>
                </a:ext>
              </a:extLst>
            </p:cNvPr>
            <p:cNvGrpSpPr/>
            <p:nvPr/>
          </p:nvGrpSpPr>
          <p:grpSpPr>
            <a:xfrm>
              <a:off x="7688424" y="3352799"/>
              <a:ext cx="634482" cy="634482"/>
              <a:chOff x="7688424" y="3352799"/>
              <a:chExt cx="634482" cy="634482"/>
            </a:xfrm>
          </p:grpSpPr>
          <p:sp>
            <p:nvSpPr>
              <p:cNvPr id="22" name="Oval 21">
                <a:extLst>
                  <a:ext uri="{FF2B5EF4-FFF2-40B4-BE49-F238E27FC236}">
                    <a16:creationId xmlns:a16="http://schemas.microsoft.com/office/drawing/2014/main" id="{885E7F9A-CB66-4D6C-B6B7-453E2EF79E4F}"/>
                  </a:ext>
                </a:extLst>
              </p:cNvPr>
              <p:cNvSpPr/>
              <p:nvPr/>
            </p:nvSpPr>
            <p:spPr>
              <a:xfrm>
                <a:off x="7688424"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3" name="TextBox 22">
                <a:extLst>
                  <a:ext uri="{FF2B5EF4-FFF2-40B4-BE49-F238E27FC236}">
                    <a16:creationId xmlns:a16="http://schemas.microsoft.com/office/drawing/2014/main" id="{7D71F3DA-F09E-48DE-B6FF-2D08E8AF60D0}"/>
                  </a:ext>
                </a:extLst>
              </p:cNvPr>
              <p:cNvSpPr txBox="1"/>
              <p:nvPr/>
            </p:nvSpPr>
            <p:spPr>
              <a:xfrm>
                <a:off x="7828383" y="3485374"/>
                <a:ext cx="354564" cy="369332"/>
              </a:xfrm>
              <a:prstGeom prst="rect">
                <a:avLst/>
              </a:prstGeom>
              <a:noFill/>
            </p:spPr>
            <p:txBody>
              <a:bodyPr wrap="square" rtlCol="0">
                <a:spAutoFit/>
              </a:bodyPr>
              <a:lstStyle/>
              <a:p>
                <a:pPr algn="ctr"/>
                <a:r>
                  <a:rPr lang="en-US" dirty="0"/>
                  <a:t>6</a:t>
                </a:r>
              </a:p>
            </p:txBody>
          </p:sp>
        </p:grpSp>
        <p:grpSp>
          <p:nvGrpSpPr>
            <p:cNvPr id="7" name="Group 6">
              <a:extLst>
                <a:ext uri="{FF2B5EF4-FFF2-40B4-BE49-F238E27FC236}">
                  <a16:creationId xmlns:a16="http://schemas.microsoft.com/office/drawing/2014/main" id="{39AB7B3F-0B3E-4293-9140-5236A95F6AC9}"/>
                </a:ext>
              </a:extLst>
            </p:cNvPr>
            <p:cNvGrpSpPr/>
            <p:nvPr/>
          </p:nvGrpSpPr>
          <p:grpSpPr>
            <a:xfrm>
              <a:off x="7078824" y="4811485"/>
              <a:ext cx="634482" cy="634482"/>
              <a:chOff x="7060162" y="4792823"/>
              <a:chExt cx="634482" cy="634482"/>
            </a:xfrm>
          </p:grpSpPr>
          <p:sp>
            <p:nvSpPr>
              <p:cNvPr id="20" name="Oval 19">
                <a:extLst>
                  <a:ext uri="{FF2B5EF4-FFF2-40B4-BE49-F238E27FC236}">
                    <a16:creationId xmlns:a16="http://schemas.microsoft.com/office/drawing/2014/main" id="{35572C1F-FE2B-49CC-89E8-DE5AA5A0E8C0}"/>
                  </a:ext>
                </a:extLst>
              </p:cNvPr>
              <p:cNvSpPr/>
              <p:nvPr/>
            </p:nvSpPr>
            <p:spPr>
              <a:xfrm>
                <a:off x="7060162"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1" name="TextBox 20">
                <a:extLst>
                  <a:ext uri="{FF2B5EF4-FFF2-40B4-BE49-F238E27FC236}">
                    <a16:creationId xmlns:a16="http://schemas.microsoft.com/office/drawing/2014/main" id="{6693E8EA-B6FC-4E29-A74B-955C89A289F9}"/>
                  </a:ext>
                </a:extLst>
              </p:cNvPr>
              <p:cNvSpPr txBox="1"/>
              <p:nvPr/>
            </p:nvSpPr>
            <p:spPr>
              <a:xfrm>
                <a:off x="7200121" y="4925398"/>
                <a:ext cx="354564" cy="369332"/>
              </a:xfrm>
              <a:prstGeom prst="rect">
                <a:avLst/>
              </a:prstGeom>
              <a:noFill/>
            </p:spPr>
            <p:txBody>
              <a:bodyPr wrap="square" rtlCol="0">
                <a:spAutoFit/>
              </a:bodyPr>
              <a:lstStyle/>
              <a:p>
                <a:pPr algn="ctr"/>
                <a:r>
                  <a:rPr lang="en-US" dirty="0"/>
                  <a:t>5</a:t>
                </a:r>
                <a:endParaRPr lang="en-IN" dirty="0"/>
              </a:p>
            </p:txBody>
          </p:sp>
        </p:grpSp>
        <p:grpSp>
          <p:nvGrpSpPr>
            <p:cNvPr id="8" name="Group 7">
              <a:extLst>
                <a:ext uri="{FF2B5EF4-FFF2-40B4-BE49-F238E27FC236}">
                  <a16:creationId xmlns:a16="http://schemas.microsoft.com/office/drawing/2014/main" id="{6B0FEA8D-FC3E-492C-B428-12B1CF914485}"/>
                </a:ext>
              </a:extLst>
            </p:cNvPr>
            <p:cNvGrpSpPr/>
            <p:nvPr/>
          </p:nvGrpSpPr>
          <p:grpSpPr>
            <a:xfrm>
              <a:off x="5613918" y="5427305"/>
              <a:ext cx="634482" cy="634482"/>
              <a:chOff x="5613918" y="5427305"/>
              <a:chExt cx="634482" cy="634482"/>
            </a:xfrm>
          </p:grpSpPr>
          <p:sp>
            <p:nvSpPr>
              <p:cNvPr id="18" name="Oval 17">
                <a:extLst>
                  <a:ext uri="{FF2B5EF4-FFF2-40B4-BE49-F238E27FC236}">
                    <a16:creationId xmlns:a16="http://schemas.microsoft.com/office/drawing/2014/main" id="{13974916-35B3-40CB-A00C-F175AEA8C39B}"/>
                  </a:ext>
                </a:extLst>
              </p:cNvPr>
              <p:cNvSpPr/>
              <p:nvPr/>
            </p:nvSpPr>
            <p:spPr>
              <a:xfrm>
                <a:off x="5613918" y="542730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9" name="TextBox 18">
                <a:extLst>
                  <a:ext uri="{FF2B5EF4-FFF2-40B4-BE49-F238E27FC236}">
                    <a16:creationId xmlns:a16="http://schemas.microsoft.com/office/drawing/2014/main" id="{31AAD5E2-B7A8-4E80-B6EC-96A8466997B8}"/>
                  </a:ext>
                </a:extLst>
              </p:cNvPr>
              <p:cNvSpPr txBox="1"/>
              <p:nvPr/>
            </p:nvSpPr>
            <p:spPr>
              <a:xfrm>
                <a:off x="5753877" y="5559880"/>
                <a:ext cx="354564" cy="369332"/>
              </a:xfrm>
              <a:prstGeom prst="rect">
                <a:avLst/>
              </a:prstGeom>
              <a:noFill/>
            </p:spPr>
            <p:txBody>
              <a:bodyPr wrap="square" rtlCol="0">
                <a:spAutoFit/>
              </a:bodyPr>
              <a:lstStyle/>
              <a:p>
                <a:pPr algn="ctr"/>
                <a:r>
                  <a:rPr lang="en-US" dirty="0"/>
                  <a:t>4</a:t>
                </a:r>
                <a:endParaRPr lang="en-IN" dirty="0"/>
              </a:p>
            </p:txBody>
          </p:sp>
        </p:grpSp>
        <p:grpSp>
          <p:nvGrpSpPr>
            <p:cNvPr id="9" name="Group 8">
              <a:extLst>
                <a:ext uri="{FF2B5EF4-FFF2-40B4-BE49-F238E27FC236}">
                  <a16:creationId xmlns:a16="http://schemas.microsoft.com/office/drawing/2014/main" id="{4EA7BED4-C8B0-4411-9303-163175E247D4}"/>
                </a:ext>
              </a:extLst>
            </p:cNvPr>
            <p:cNvGrpSpPr/>
            <p:nvPr/>
          </p:nvGrpSpPr>
          <p:grpSpPr>
            <a:xfrm>
              <a:off x="4149012" y="4811485"/>
              <a:ext cx="634482" cy="634482"/>
              <a:chOff x="4167674" y="4792823"/>
              <a:chExt cx="634482" cy="634482"/>
            </a:xfrm>
          </p:grpSpPr>
          <p:sp>
            <p:nvSpPr>
              <p:cNvPr id="16" name="Oval 15">
                <a:extLst>
                  <a:ext uri="{FF2B5EF4-FFF2-40B4-BE49-F238E27FC236}">
                    <a16:creationId xmlns:a16="http://schemas.microsoft.com/office/drawing/2014/main" id="{F3772D0B-EA21-465D-9193-107137068976}"/>
                  </a:ext>
                </a:extLst>
              </p:cNvPr>
              <p:cNvSpPr/>
              <p:nvPr/>
            </p:nvSpPr>
            <p:spPr>
              <a:xfrm>
                <a:off x="4167674"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7" name="TextBox 16">
                <a:extLst>
                  <a:ext uri="{FF2B5EF4-FFF2-40B4-BE49-F238E27FC236}">
                    <a16:creationId xmlns:a16="http://schemas.microsoft.com/office/drawing/2014/main" id="{0BC0FFB5-57FA-4BFE-B154-8F98DD1D8F05}"/>
                  </a:ext>
                </a:extLst>
              </p:cNvPr>
              <p:cNvSpPr txBox="1"/>
              <p:nvPr/>
            </p:nvSpPr>
            <p:spPr>
              <a:xfrm>
                <a:off x="4307633" y="4925398"/>
                <a:ext cx="354564" cy="369332"/>
              </a:xfrm>
              <a:prstGeom prst="rect">
                <a:avLst/>
              </a:prstGeom>
              <a:noFill/>
            </p:spPr>
            <p:txBody>
              <a:bodyPr wrap="square" rtlCol="0">
                <a:spAutoFit/>
              </a:bodyPr>
              <a:lstStyle/>
              <a:p>
                <a:pPr algn="ctr"/>
                <a:r>
                  <a:rPr lang="en-US" dirty="0"/>
                  <a:t>3</a:t>
                </a:r>
                <a:endParaRPr lang="en-IN" dirty="0"/>
              </a:p>
            </p:txBody>
          </p:sp>
        </p:grpSp>
        <p:grpSp>
          <p:nvGrpSpPr>
            <p:cNvPr id="10" name="Group 9">
              <a:extLst>
                <a:ext uri="{FF2B5EF4-FFF2-40B4-BE49-F238E27FC236}">
                  <a16:creationId xmlns:a16="http://schemas.microsoft.com/office/drawing/2014/main" id="{4008DD8D-A011-4BAA-9E0C-D9551553D0B2}"/>
                </a:ext>
              </a:extLst>
            </p:cNvPr>
            <p:cNvGrpSpPr/>
            <p:nvPr/>
          </p:nvGrpSpPr>
          <p:grpSpPr>
            <a:xfrm>
              <a:off x="3539412" y="3352799"/>
              <a:ext cx="634482" cy="634482"/>
              <a:chOff x="3539412" y="3352799"/>
              <a:chExt cx="634482" cy="634482"/>
            </a:xfrm>
          </p:grpSpPr>
          <p:sp>
            <p:nvSpPr>
              <p:cNvPr id="14" name="Oval 13">
                <a:extLst>
                  <a:ext uri="{FF2B5EF4-FFF2-40B4-BE49-F238E27FC236}">
                    <a16:creationId xmlns:a16="http://schemas.microsoft.com/office/drawing/2014/main" id="{7B08DC1E-093A-44A9-8F1D-E0669AAD93A3}"/>
                  </a:ext>
                </a:extLst>
              </p:cNvPr>
              <p:cNvSpPr/>
              <p:nvPr/>
            </p:nvSpPr>
            <p:spPr>
              <a:xfrm>
                <a:off x="3539412"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5" name="TextBox 14">
                <a:extLst>
                  <a:ext uri="{FF2B5EF4-FFF2-40B4-BE49-F238E27FC236}">
                    <a16:creationId xmlns:a16="http://schemas.microsoft.com/office/drawing/2014/main" id="{E963C938-89C4-4EB7-999B-E30C120558FA}"/>
                  </a:ext>
                </a:extLst>
              </p:cNvPr>
              <p:cNvSpPr txBox="1"/>
              <p:nvPr/>
            </p:nvSpPr>
            <p:spPr>
              <a:xfrm>
                <a:off x="3679371" y="3485374"/>
                <a:ext cx="354564" cy="369332"/>
              </a:xfrm>
              <a:prstGeom prst="rect">
                <a:avLst/>
              </a:prstGeom>
              <a:noFill/>
            </p:spPr>
            <p:txBody>
              <a:bodyPr wrap="square" rtlCol="0">
                <a:spAutoFit/>
              </a:bodyPr>
              <a:lstStyle/>
              <a:p>
                <a:pPr algn="ctr"/>
                <a:r>
                  <a:rPr lang="en-US" dirty="0"/>
                  <a:t>2</a:t>
                </a:r>
                <a:endParaRPr lang="en-IN" dirty="0"/>
              </a:p>
            </p:txBody>
          </p:sp>
        </p:grpSp>
        <p:grpSp>
          <p:nvGrpSpPr>
            <p:cNvPr id="11" name="Group 10">
              <a:extLst>
                <a:ext uri="{FF2B5EF4-FFF2-40B4-BE49-F238E27FC236}">
                  <a16:creationId xmlns:a16="http://schemas.microsoft.com/office/drawing/2014/main" id="{53AE0366-3BFD-4D8B-90CB-35F4C6927D1A}"/>
                </a:ext>
              </a:extLst>
            </p:cNvPr>
            <p:cNvGrpSpPr/>
            <p:nvPr/>
          </p:nvGrpSpPr>
          <p:grpSpPr>
            <a:xfrm>
              <a:off x="4149012" y="1894113"/>
              <a:ext cx="634482" cy="634482"/>
              <a:chOff x="4167674" y="1912775"/>
              <a:chExt cx="634482" cy="634482"/>
            </a:xfrm>
          </p:grpSpPr>
          <p:sp>
            <p:nvSpPr>
              <p:cNvPr id="12" name="Oval 11">
                <a:extLst>
                  <a:ext uri="{FF2B5EF4-FFF2-40B4-BE49-F238E27FC236}">
                    <a16:creationId xmlns:a16="http://schemas.microsoft.com/office/drawing/2014/main" id="{F7C1C6A2-39CF-4C08-ADD2-664C89A5E0D8}"/>
                  </a:ext>
                </a:extLst>
              </p:cNvPr>
              <p:cNvSpPr/>
              <p:nvPr/>
            </p:nvSpPr>
            <p:spPr>
              <a:xfrm>
                <a:off x="4167674"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3" name="TextBox 12">
                <a:extLst>
                  <a:ext uri="{FF2B5EF4-FFF2-40B4-BE49-F238E27FC236}">
                    <a16:creationId xmlns:a16="http://schemas.microsoft.com/office/drawing/2014/main" id="{1508845C-E3D5-4E5A-9934-D87BE0002A97}"/>
                  </a:ext>
                </a:extLst>
              </p:cNvPr>
              <p:cNvSpPr txBox="1"/>
              <p:nvPr/>
            </p:nvSpPr>
            <p:spPr>
              <a:xfrm>
                <a:off x="4307633" y="2045350"/>
                <a:ext cx="354564" cy="369332"/>
              </a:xfrm>
              <a:prstGeom prst="rect">
                <a:avLst/>
              </a:prstGeom>
              <a:noFill/>
            </p:spPr>
            <p:txBody>
              <a:bodyPr wrap="square" rtlCol="0">
                <a:spAutoFit/>
              </a:bodyPr>
              <a:lstStyle/>
              <a:p>
                <a:pPr algn="ctr"/>
                <a:r>
                  <a:rPr lang="en-US" dirty="0"/>
                  <a:t>1</a:t>
                </a:r>
                <a:endParaRPr lang="en-IN" dirty="0"/>
              </a:p>
            </p:txBody>
          </p:sp>
        </p:grpSp>
      </p:grpSp>
      <p:sp>
        <p:nvSpPr>
          <p:cNvPr id="28" name="Arrow: Curved Right 27">
            <a:extLst>
              <a:ext uri="{FF2B5EF4-FFF2-40B4-BE49-F238E27FC236}">
                <a16:creationId xmlns:a16="http://schemas.microsoft.com/office/drawing/2014/main" id="{4796CD7E-AC21-45C8-AEB3-F5A07EAE4089}"/>
              </a:ext>
            </a:extLst>
          </p:cNvPr>
          <p:cNvSpPr/>
          <p:nvPr/>
        </p:nvSpPr>
        <p:spPr>
          <a:xfrm rot="1311491">
            <a:off x="1330478" y="1465525"/>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Right 28">
            <a:extLst>
              <a:ext uri="{FF2B5EF4-FFF2-40B4-BE49-F238E27FC236}">
                <a16:creationId xmlns:a16="http://schemas.microsoft.com/office/drawing/2014/main" id="{A66A25F4-7AF3-441F-94AB-D27C16CA834E}"/>
              </a:ext>
            </a:extLst>
          </p:cNvPr>
          <p:cNvSpPr/>
          <p:nvPr/>
        </p:nvSpPr>
        <p:spPr>
          <a:xfrm rot="20054306">
            <a:off x="1406360" y="3510189"/>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Multiplication Sign 29">
            <a:extLst>
              <a:ext uri="{FF2B5EF4-FFF2-40B4-BE49-F238E27FC236}">
                <a16:creationId xmlns:a16="http://schemas.microsoft.com/office/drawing/2014/main" id="{B4EAD55D-5F49-4FB1-871D-9243488FE7CE}"/>
              </a:ext>
            </a:extLst>
          </p:cNvPr>
          <p:cNvSpPr/>
          <p:nvPr/>
        </p:nvSpPr>
        <p:spPr>
          <a:xfrm>
            <a:off x="4972165" y="4290802"/>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Curved Right 30">
            <a:extLst>
              <a:ext uri="{FF2B5EF4-FFF2-40B4-BE49-F238E27FC236}">
                <a16:creationId xmlns:a16="http://schemas.microsoft.com/office/drawing/2014/main" id="{C220A323-462E-4ED4-953C-7C721EA12E65}"/>
              </a:ext>
            </a:extLst>
          </p:cNvPr>
          <p:cNvSpPr/>
          <p:nvPr/>
        </p:nvSpPr>
        <p:spPr>
          <a:xfrm rot="14688169">
            <a:off x="4895624" y="4888455"/>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Right 31">
            <a:extLst>
              <a:ext uri="{FF2B5EF4-FFF2-40B4-BE49-F238E27FC236}">
                <a16:creationId xmlns:a16="http://schemas.microsoft.com/office/drawing/2014/main" id="{13218CDA-C55E-4639-816E-65741A4FD9EC}"/>
              </a:ext>
            </a:extLst>
          </p:cNvPr>
          <p:cNvSpPr/>
          <p:nvPr/>
        </p:nvSpPr>
        <p:spPr>
          <a:xfrm rot="12034132">
            <a:off x="6273464" y="344248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Multiplication Sign 32">
            <a:extLst>
              <a:ext uri="{FF2B5EF4-FFF2-40B4-BE49-F238E27FC236}">
                <a16:creationId xmlns:a16="http://schemas.microsoft.com/office/drawing/2014/main" id="{A6C2E3C4-C876-426D-8170-7522A4F7CB5D}"/>
              </a:ext>
            </a:extLst>
          </p:cNvPr>
          <p:cNvSpPr/>
          <p:nvPr/>
        </p:nvSpPr>
        <p:spPr>
          <a:xfrm>
            <a:off x="3475446" y="776605"/>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Curved Right 33">
            <a:extLst>
              <a:ext uri="{FF2B5EF4-FFF2-40B4-BE49-F238E27FC236}">
                <a16:creationId xmlns:a16="http://schemas.microsoft.com/office/drawing/2014/main" id="{D07C820F-9E81-477B-8B10-EDD2537CB273}"/>
              </a:ext>
            </a:extLst>
          </p:cNvPr>
          <p:cNvSpPr/>
          <p:nvPr/>
        </p:nvSpPr>
        <p:spPr>
          <a:xfrm rot="4031950">
            <a:off x="2764595" y="14145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Multiplication Sign 34">
            <a:extLst>
              <a:ext uri="{FF2B5EF4-FFF2-40B4-BE49-F238E27FC236}">
                <a16:creationId xmlns:a16="http://schemas.microsoft.com/office/drawing/2014/main" id="{F782E56F-9771-4DEA-A100-99DB7D999FCD}"/>
              </a:ext>
            </a:extLst>
          </p:cNvPr>
          <p:cNvSpPr/>
          <p:nvPr/>
        </p:nvSpPr>
        <p:spPr>
          <a:xfrm>
            <a:off x="3508594" y="4907679"/>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Multiplication Sign 35">
            <a:extLst>
              <a:ext uri="{FF2B5EF4-FFF2-40B4-BE49-F238E27FC236}">
                <a16:creationId xmlns:a16="http://schemas.microsoft.com/office/drawing/2014/main" id="{00A6DE6A-998F-4125-A3E4-CC1A8A9E939A}"/>
              </a:ext>
            </a:extLst>
          </p:cNvPr>
          <p:cNvSpPr/>
          <p:nvPr/>
        </p:nvSpPr>
        <p:spPr>
          <a:xfrm>
            <a:off x="5564438" y="2840871"/>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Multiplication Sign 36">
            <a:extLst>
              <a:ext uri="{FF2B5EF4-FFF2-40B4-BE49-F238E27FC236}">
                <a16:creationId xmlns:a16="http://schemas.microsoft.com/office/drawing/2014/main" id="{48D4C6AC-9D2D-4D36-855E-C8672630B20F}"/>
              </a:ext>
            </a:extLst>
          </p:cNvPr>
          <p:cNvSpPr/>
          <p:nvPr/>
        </p:nvSpPr>
        <p:spPr>
          <a:xfrm>
            <a:off x="2024954" y="1385161"/>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Multiplication Sign 37">
            <a:extLst>
              <a:ext uri="{FF2B5EF4-FFF2-40B4-BE49-F238E27FC236}">
                <a16:creationId xmlns:a16="http://schemas.microsoft.com/office/drawing/2014/main" id="{E2C72DD0-93A9-40C6-BCE2-AA371641D43A}"/>
              </a:ext>
            </a:extLst>
          </p:cNvPr>
          <p:cNvSpPr/>
          <p:nvPr/>
        </p:nvSpPr>
        <p:spPr>
          <a:xfrm>
            <a:off x="1423738" y="2841310"/>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Multiplication Sign 38">
            <a:extLst>
              <a:ext uri="{FF2B5EF4-FFF2-40B4-BE49-F238E27FC236}">
                <a16:creationId xmlns:a16="http://schemas.microsoft.com/office/drawing/2014/main" id="{64C8B864-A07E-4F7A-8A06-1B7113451085}"/>
              </a:ext>
            </a:extLst>
          </p:cNvPr>
          <p:cNvSpPr/>
          <p:nvPr/>
        </p:nvSpPr>
        <p:spPr>
          <a:xfrm>
            <a:off x="2049676" y="4285705"/>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Curved Right 39">
            <a:extLst>
              <a:ext uri="{FF2B5EF4-FFF2-40B4-BE49-F238E27FC236}">
                <a16:creationId xmlns:a16="http://schemas.microsoft.com/office/drawing/2014/main" id="{8218BDFC-B3BF-44B5-A9B3-504A40DBB04D}"/>
              </a:ext>
            </a:extLst>
          </p:cNvPr>
          <p:cNvSpPr/>
          <p:nvPr/>
        </p:nvSpPr>
        <p:spPr>
          <a:xfrm rot="1108374">
            <a:off x="3696396" y="1982919"/>
            <a:ext cx="829412" cy="3023209"/>
          </a:xfrm>
          <a:prstGeom prst="curvedRightArrow">
            <a:avLst>
              <a:gd name="adj1" fmla="val 12855"/>
              <a:gd name="adj2" fmla="val 39235"/>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610371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6FCD46C-F86F-4962-A023-D28551AF6189}"/>
              </a:ext>
            </a:extLst>
          </p:cNvPr>
          <p:cNvGrpSpPr/>
          <p:nvPr/>
        </p:nvGrpSpPr>
        <p:grpSpPr>
          <a:xfrm>
            <a:off x="1659503" y="1021821"/>
            <a:ext cx="4809332" cy="4806198"/>
            <a:chOff x="3513574" y="1263834"/>
            <a:chExt cx="4809332" cy="4806198"/>
          </a:xfrm>
        </p:grpSpPr>
        <p:sp>
          <p:nvSpPr>
            <p:cNvPr id="3" name="Circle: Hollow 2">
              <a:extLst>
                <a:ext uri="{FF2B5EF4-FFF2-40B4-BE49-F238E27FC236}">
                  <a16:creationId xmlns:a16="http://schemas.microsoft.com/office/drawing/2014/main" id="{48FB60FB-C401-4920-AD12-CEE032A5E0BC}"/>
                </a:ext>
              </a:extLst>
            </p:cNvPr>
            <p:cNvSpPr/>
            <p:nvPr/>
          </p:nvSpPr>
          <p:spPr>
            <a:xfrm>
              <a:off x="3513574" y="1263834"/>
              <a:ext cx="4806198" cy="4806198"/>
            </a:xfrm>
            <a:prstGeom prst="donut">
              <a:avLst>
                <a:gd name="adj" fmla="val 13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4" name="Group 3">
              <a:extLst>
                <a:ext uri="{FF2B5EF4-FFF2-40B4-BE49-F238E27FC236}">
                  <a16:creationId xmlns:a16="http://schemas.microsoft.com/office/drawing/2014/main" id="{798D2B60-6CBD-4069-B3C6-FE1E448B8010}"/>
                </a:ext>
              </a:extLst>
            </p:cNvPr>
            <p:cNvGrpSpPr/>
            <p:nvPr/>
          </p:nvGrpSpPr>
          <p:grpSpPr>
            <a:xfrm>
              <a:off x="5613918" y="1278293"/>
              <a:ext cx="634482" cy="634482"/>
              <a:chOff x="5613918" y="1278293"/>
              <a:chExt cx="634482" cy="634482"/>
            </a:xfrm>
          </p:grpSpPr>
          <p:sp>
            <p:nvSpPr>
              <p:cNvPr id="26" name="Oval 25">
                <a:extLst>
                  <a:ext uri="{FF2B5EF4-FFF2-40B4-BE49-F238E27FC236}">
                    <a16:creationId xmlns:a16="http://schemas.microsoft.com/office/drawing/2014/main" id="{FCFCB34B-03B8-413C-85DD-FFE5CD088688}"/>
                  </a:ext>
                </a:extLst>
              </p:cNvPr>
              <p:cNvSpPr/>
              <p:nvPr/>
            </p:nvSpPr>
            <p:spPr>
              <a:xfrm>
                <a:off x="5613918" y="127829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7" name="TextBox 26">
                <a:extLst>
                  <a:ext uri="{FF2B5EF4-FFF2-40B4-BE49-F238E27FC236}">
                    <a16:creationId xmlns:a16="http://schemas.microsoft.com/office/drawing/2014/main" id="{13229944-2896-48BC-8FB5-0884C12A463C}"/>
                  </a:ext>
                </a:extLst>
              </p:cNvPr>
              <p:cNvSpPr txBox="1"/>
              <p:nvPr/>
            </p:nvSpPr>
            <p:spPr>
              <a:xfrm>
                <a:off x="5753877" y="1425065"/>
                <a:ext cx="354564" cy="369332"/>
              </a:xfrm>
              <a:prstGeom prst="rect">
                <a:avLst/>
              </a:prstGeom>
              <a:noFill/>
            </p:spPr>
            <p:txBody>
              <a:bodyPr wrap="square" rtlCol="0">
                <a:spAutoFit/>
              </a:bodyPr>
              <a:lstStyle/>
              <a:p>
                <a:pPr algn="ctr"/>
                <a:r>
                  <a:rPr lang="en-US" dirty="0"/>
                  <a:t>8</a:t>
                </a:r>
                <a:endParaRPr lang="en-IN" dirty="0"/>
              </a:p>
            </p:txBody>
          </p:sp>
        </p:grpSp>
        <p:grpSp>
          <p:nvGrpSpPr>
            <p:cNvPr id="5" name="Group 4">
              <a:extLst>
                <a:ext uri="{FF2B5EF4-FFF2-40B4-BE49-F238E27FC236}">
                  <a16:creationId xmlns:a16="http://schemas.microsoft.com/office/drawing/2014/main" id="{FCB502F5-3EF2-4C8E-949B-767216C0281C}"/>
                </a:ext>
              </a:extLst>
            </p:cNvPr>
            <p:cNvGrpSpPr/>
            <p:nvPr/>
          </p:nvGrpSpPr>
          <p:grpSpPr>
            <a:xfrm>
              <a:off x="7078824" y="1894113"/>
              <a:ext cx="634482" cy="634482"/>
              <a:chOff x="7060162" y="1912775"/>
              <a:chExt cx="634482" cy="634482"/>
            </a:xfrm>
          </p:grpSpPr>
          <p:sp>
            <p:nvSpPr>
              <p:cNvPr id="24" name="Oval 23">
                <a:extLst>
                  <a:ext uri="{FF2B5EF4-FFF2-40B4-BE49-F238E27FC236}">
                    <a16:creationId xmlns:a16="http://schemas.microsoft.com/office/drawing/2014/main" id="{6C2BF9BF-7748-484E-A23B-D44066C476E0}"/>
                  </a:ext>
                </a:extLst>
              </p:cNvPr>
              <p:cNvSpPr/>
              <p:nvPr/>
            </p:nvSpPr>
            <p:spPr>
              <a:xfrm>
                <a:off x="7060162"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5" name="TextBox 24">
                <a:extLst>
                  <a:ext uri="{FF2B5EF4-FFF2-40B4-BE49-F238E27FC236}">
                    <a16:creationId xmlns:a16="http://schemas.microsoft.com/office/drawing/2014/main" id="{3EE1F300-382C-46C3-A6FE-DCC8ADA694CA}"/>
                  </a:ext>
                </a:extLst>
              </p:cNvPr>
              <p:cNvSpPr txBox="1"/>
              <p:nvPr/>
            </p:nvSpPr>
            <p:spPr>
              <a:xfrm>
                <a:off x="7200121" y="2045350"/>
                <a:ext cx="354564" cy="369332"/>
              </a:xfrm>
              <a:prstGeom prst="rect">
                <a:avLst/>
              </a:prstGeom>
              <a:noFill/>
            </p:spPr>
            <p:txBody>
              <a:bodyPr wrap="square" rtlCol="0">
                <a:spAutoFit/>
              </a:bodyPr>
              <a:lstStyle/>
              <a:p>
                <a:pPr algn="ctr"/>
                <a:r>
                  <a:rPr lang="en-US" dirty="0"/>
                  <a:t>7</a:t>
                </a:r>
                <a:endParaRPr lang="en-IN" dirty="0"/>
              </a:p>
            </p:txBody>
          </p:sp>
        </p:grpSp>
        <p:grpSp>
          <p:nvGrpSpPr>
            <p:cNvPr id="6" name="Group 5">
              <a:extLst>
                <a:ext uri="{FF2B5EF4-FFF2-40B4-BE49-F238E27FC236}">
                  <a16:creationId xmlns:a16="http://schemas.microsoft.com/office/drawing/2014/main" id="{D0DEE00C-00E9-49DB-8195-6C260C882599}"/>
                </a:ext>
              </a:extLst>
            </p:cNvPr>
            <p:cNvGrpSpPr/>
            <p:nvPr/>
          </p:nvGrpSpPr>
          <p:grpSpPr>
            <a:xfrm>
              <a:off x="7688424" y="3352799"/>
              <a:ext cx="634482" cy="634482"/>
              <a:chOff x="7688424" y="3352799"/>
              <a:chExt cx="634482" cy="634482"/>
            </a:xfrm>
          </p:grpSpPr>
          <p:sp>
            <p:nvSpPr>
              <p:cNvPr id="22" name="Oval 21">
                <a:extLst>
                  <a:ext uri="{FF2B5EF4-FFF2-40B4-BE49-F238E27FC236}">
                    <a16:creationId xmlns:a16="http://schemas.microsoft.com/office/drawing/2014/main" id="{D1D19E0A-21DC-44E0-87F4-760DBE1801E7}"/>
                  </a:ext>
                </a:extLst>
              </p:cNvPr>
              <p:cNvSpPr/>
              <p:nvPr/>
            </p:nvSpPr>
            <p:spPr>
              <a:xfrm>
                <a:off x="7688424"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3" name="TextBox 22">
                <a:extLst>
                  <a:ext uri="{FF2B5EF4-FFF2-40B4-BE49-F238E27FC236}">
                    <a16:creationId xmlns:a16="http://schemas.microsoft.com/office/drawing/2014/main" id="{971CCD3C-AE83-43FC-A7A7-D76B03DE914E}"/>
                  </a:ext>
                </a:extLst>
              </p:cNvPr>
              <p:cNvSpPr txBox="1"/>
              <p:nvPr/>
            </p:nvSpPr>
            <p:spPr>
              <a:xfrm>
                <a:off x="7828383" y="3485374"/>
                <a:ext cx="354564" cy="369332"/>
              </a:xfrm>
              <a:prstGeom prst="rect">
                <a:avLst/>
              </a:prstGeom>
              <a:noFill/>
            </p:spPr>
            <p:txBody>
              <a:bodyPr wrap="square" rtlCol="0">
                <a:spAutoFit/>
              </a:bodyPr>
              <a:lstStyle/>
              <a:p>
                <a:pPr algn="ctr"/>
                <a:r>
                  <a:rPr lang="en-US" dirty="0"/>
                  <a:t>6</a:t>
                </a:r>
              </a:p>
            </p:txBody>
          </p:sp>
        </p:grpSp>
        <p:grpSp>
          <p:nvGrpSpPr>
            <p:cNvPr id="7" name="Group 6">
              <a:extLst>
                <a:ext uri="{FF2B5EF4-FFF2-40B4-BE49-F238E27FC236}">
                  <a16:creationId xmlns:a16="http://schemas.microsoft.com/office/drawing/2014/main" id="{C10871C4-5543-416B-B67B-9C91DD53D530}"/>
                </a:ext>
              </a:extLst>
            </p:cNvPr>
            <p:cNvGrpSpPr/>
            <p:nvPr/>
          </p:nvGrpSpPr>
          <p:grpSpPr>
            <a:xfrm>
              <a:off x="7078824" y="4811485"/>
              <a:ext cx="634482" cy="634482"/>
              <a:chOff x="7060162" y="4792823"/>
              <a:chExt cx="634482" cy="634482"/>
            </a:xfrm>
          </p:grpSpPr>
          <p:sp>
            <p:nvSpPr>
              <p:cNvPr id="20" name="Oval 19">
                <a:extLst>
                  <a:ext uri="{FF2B5EF4-FFF2-40B4-BE49-F238E27FC236}">
                    <a16:creationId xmlns:a16="http://schemas.microsoft.com/office/drawing/2014/main" id="{8BD6DA01-34CC-45F4-8F14-45B04857D45A}"/>
                  </a:ext>
                </a:extLst>
              </p:cNvPr>
              <p:cNvSpPr/>
              <p:nvPr/>
            </p:nvSpPr>
            <p:spPr>
              <a:xfrm>
                <a:off x="7060162"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1" name="TextBox 20">
                <a:extLst>
                  <a:ext uri="{FF2B5EF4-FFF2-40B4-BE49-F238E27FC236}">
                    <a16:creationId xmlns:a16="http://schemas.microsoft.com/office/drawing/2014/main" id="{2236731D-CAEA-4E9D-9DEB-B79FD5FB2F78}"/>
                  </a:ext>
                </a:extLst>
              </p:cNvPr>
              <p:cNvSpPr txBox="1"/>
              <p:nvPr/>
            </p:nvSpPr>
            <p:spPr>
              <a:xfrm>
                <a:off x="7200121" y="4925398"/>
                <a:ext cx="354564" cy="369332"/>
              </a:xfrm>
              <a:prstGeom prst="rect">
                <a:avLst/>
              </a:prstGeom>
              <a:noFill/>
            </p:spPr>
            <p:txBody>
              <a:bodyPr wrap="square" rtlCol="0">
                <a:spAutoFit/>
              </a:bodyPr>
              <a:lstStyle/>
              <a:p>
                <a:pPr algn="ctr"/>
                <a:r>
                  <a:rPr lang="en-US" dirty="0"/>
                  <a:t>5</a:t>
                </a:r>
                <a:endParaRPr lang="en-IN" dirty="0"/>
              </a:p>
            </p:txBody>
          </p:sp>
        </p:grpSp>
        <p:grpSp>
          <p:nvGrpSpPr>
            <p:cNvPr id="8" name="Group 7">
              <a:extLst>
                <a:ext uri="{FF2B5EF4-FFF2-40B4-BE49-F238E27FC236}">
                  <a16:creationId xmlns:a16="http://schemas.microsoft.com/office/drawing/2014/main" id="{448D0025-3097-4951-A49A-64A57598A2EA}"/>
                </a:ext>
              </a:extLst>
            </p:cNvPr>
            <p:cNvGrpSpPr/>
            <p:nvPr/>
          </p:nvGrpSpPr>
          <p:grpSpPr>
            <a:xfrm>
              <a:off x="5613918" y="5427305"/>
              <a:ext cx="634482" cy="634482"/>
              <a:chOff x="5613918" y="5427305"/>
              <a:chExt cx="634482" cy="634482"/>
            </a:xfrm>
          </p:grpSpPr>
          <p:sp>
            <p:nvSpPr>
              <p:cNvPr id="18" name="Oval 17">
                <a:extLst>
                  <a:ext uri="{FF2B5EF4-FFF2-40B4-BE49-F238E27FC236}">
                    <a16:creationId xmlns:a16="http://schemas.microsoft.com/office/drawing/2014/main" id="{332F2EFC-6C7E-42CC-B12C-EBCC33D6AAE0}"/>
                  </a:ext>
                </a:extLst>
              </p:cNvPr>
              <p:cNvSpPr/>
              <p:nvPr/>
            </p:nvSpPr>
            <p:spPr>
              <a:xfrm>
                <a:off x="5613918" y="542730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9" name="TextBox 18">
                <a:extLst>
                  <a:ext uri="{FF2B5EF4-FFF2-40B4-BE49-F238E27FC236}">
                    <a16:creationId xmlns:a16="http://schemas.microsoft.com/office/drawing/2014/main" id="{CAF3303C-AB3C-4D4E-99DA-5FAAE59FB342}"/>
                  </a:ext>
                </a:extLst>
              </p:cNvPr>
              <p:cNvSpPr txBox="1"/>
              <p:nvPr/>
            </p:nvSpPr>
            <p:spPr>
              <a:xfrm>
                <a:off x="5753877" y="5559880"/>
                <a:ext cx="354564" cy="369332"/>
              </a:xfrm>
              <a:prstGeom prst="rect">
                <a:avLst/>
              </a:prstGeom>
              <a:noFill/>
            </p:spPr>
            <p:txBody>
              <a:bodyPr wrap="square" rtlCol="0">
                <a:spAutoFit/>
              </a:bodyPr>
              <a:lstStyle/>
              <a:p>
                <a:pPr algn="ctr"/>
                <a:r>
                  <a:rPr lang="en-US" dirty="0"/>
                  <a:t>4</a:t>
                </a:r>
                <a:endParaRPr lang="en-IN" dirty="0"/>
              </a:p>
            </p:txBody>
          </p:sp>
        </p:grpSp>
        <p:grpSp>
          <p:nvGrpSpPr>
            <p:cNvPr id="9" name="Group 8">
              <a:extLst>
                <a:ext uri="{FF2B5EF4-FFF2-40B4-BE49-F238E27FC236}">
                  <a16:creationId xmlns:a16="http://schemas.microsoft.com/office/drawing/2014/main" id="{5814226D-0B33-463E-90A0-071B966E815C}"/>
                </a:ext>
              </a:extLst>
            </p:cNvPr>
            <p:cNvGrpSpPr/>
            <p:nvPr/>
          </p:nvGrpSpPr>
          <p:grpSpPr>
            <a:xfrm>
              <a:off x="4149012" y="4811485"/>
              <a:ext cx="634482" cy="634482"/>
              <a:chOff x="4167674" y="4792823"/>
              <a:chExt cx="634482" cy="634482"/>
            </a:xfrm>
          </p:grpSpPr>
          <p:sp>
            <p:nvSpPr>
              <p:cNvPr id="16" name="Oval 15">
                <a:extLst>
                  <a:ext uri="{FF2B5EF4-FFF2-40B4-BE49-F238E27FC236}">
                    <a16:creationId xmlns:a16="http://schemas.microsoft.com/office/drawing/2014/main" id="{0E41C65B-690D-4357-AA52-21CF53E50435}"/>
                  </a:ext>
                </a:extLst>
              </p:cNvPr>
              <p:cNvSpPr/>
              <p:nvPr/>
            </p:nvSpPr>
            <p:spPr>
              <a:xfrm>
                <a:off x="4167674"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7" name="TextBox 16">
                <a:extLst>
                  <a:ext uri="{FF2B5EF4-FFF2-40B4-BE49-F238E27FC236}">
                    <a16:creationId xmlns:a16="http://schemas.microsoft.com/office/drawing/2014/main" id="{BE0E9604-B912-4FF2-9417-E920E3F81250}"/>
                  </a:ext>
                </a:extLst>
              </p:cNvPr>
              <p:cNvSpPr txBox="1"/>
              <p:nvPr/>
            </p:nvSpPr>
            <p:spPr>
              <a:xfrm>
                <a:off x="4307633" y="4925398"/>
                <a:ext cx="354564" cy="369332"/>
              </a:xfrm>
              <a:prstGeom prst="rect">
                <a:avLst/>
              </a:prstGeom>
              <a:noFill/>
            </p:spPr>
            <p:txBody>
              <a:bodyPr wrap="square" rtlCol="0">
                <a:spAutoFit/>
              </a:bodyPr>
              <a:lstStyle/>
              <a:p>
                <a:pPr algn="ctr"/>
                <a:r>
                  <a:rPr lang="en-US" dirty="0"/>
                  <a:t>3</a:t>
                </a:r>
                <a:endParaRPr lang="en-IN" dirty="0"/>
              </a:p>
            </p:txBody>
          </p:sp>
        </p:grpSp>
        <p:grpSp>
          <p:nvGrpSpPr>
            <p:cNvPr id="10" name="Group 9">
              <a:extLst>
                <a:ext uri="{FF2B5EF4-FFF2-40B4-BE49-F238E27FC236}">
                  <a16:creationId xmlns:a16="http://schemas.microsoft.com/office/drawing/2014/main" id="{61231560-4842-4012-A453-8F61A127D53D}"/>
                </a:ext>
              </a:extLst>
            </p:cNvPr>
            <p:cNvGrpSpPr/>
            <p:nvPr/>
          </p:nvGrpSpPr>
          <p:grpSpPr>
            <a:xfrm>
              <a:off x="3539412" y="3352799"/>
              <a:ext cx="634482" cy="634482"/>
              <a:chOff x="3539412" y="3352799"/>
              <a:chExt cx="634482" cy="634482"/>
            </a:xfrm>
          </p:grpSpPr>
          <p:sp>
            <p:nvSpPr>
              <p:cNvPr id="14" name="Oval 13">
                <a:extLst>
                  <a:ext uri="{FF2B5EF4-FFF2-40B4-BE49-F238E27FC236}">
                    <a16:creationId xmlns:a16="http://schemas.microsoft.com/office/drawing/2014/main" id="{390F22CB-7509-434B-BE3E-F192C3FEB662}"/>
                  </a:ext>
                </a:extLst>
              </p:cNvPr>
              <p:cNvSpPr/>
              <p:nvPr/>
            </p:nvSpPr>
            <p:spPr>
              <a:xfrm>
                <a:off x="3539412"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5" name="TextBox 14">
                <a:extLst>
                  <a:ext uri="{FF2B5EF4-FFF2-40B4-BE49-F238E27FC236}">
                    <a16:creationId xmlns:a16="http://schemas.microsoft.com/office/drawing/2014/main" id="{8AE5EEED-40CA-412D-A5D0-7AB4822578F5}"/>
                  </a:ext>
                </a:extLst>
              </p:cNvPr>
              <p:cNvSpPr txBox="1"/>
              <p:nvPr/>
            </p:nvSpPr>
            <p:spPr>
              <a:xfrm>
                <a:off x="3679371" y="3485374"/>
                <a:ext cx="354564" cy="369332"/>
              </a:xfrm>
              <a:prstGeom prst="rect">
                <a:avLst/>
              </a:prstGeom>
              <a:noFill/>
            </p:spPr>
            <p:txBody>
              <a:bodyPr wrap="square" rtlCol="0">
                <a:spAutoFit/>
              </a:bodyPr>
              <a:lstStyle/>
              <a:p>
                <a:pPr algn="ctr"/>
                <a:r>
                  <a:rPr lang="en-US" dirty="0"/>
                  <a:t>2</a:t>
                </a:r>
                <a:endParaRPr lang="en-IN" dirty="0"/>
              </a:p>
            </p:txBody>
          </p:sp>
        </p:grpSp>
        <p:grpSp>
          <p:nvGrpSpPr>
            <p:cNvPr id="11" name="Group 10">
              <a:extLst>
                <a:ext uri="{FF2B5EF4-FFF2-40B4-BE49-F238E27FC236}">
                  <a16:creationId xmlns:a16="http://schemas.microsoft.com/office/drawing/2014/main" id="{734CCFE7-09FB-4C76-95BC-107FF0491E74}"/>
                </a:ext>
              </a:extLst>
            </p:cNvPr>
            <p:cNvGrpSpPr/>
            <p:nvPr/>
          </p:nvGrpSpPr>
          <p:grpSpPr>
            <a:xfrm>
              <a:off x="4149012" y="1894113"/>
              <a:ext cx="634482" cy="634482"/>
              <a:chOff x="4167674" y="1912775"/>
              <a:chExt cx="634482" cy="634482"/>
            </a:xfrm>
          </p:grpSpPr>
          <p:sp>
            <p:nvSpPr>
              <p:cNvPr id="12" name="Oval 11">
                <a:extLst>
                  <a:ext uri="{FF2B5EF4-FFF2-40B4-BE49-F238E27FC236}">
                    <a16:creationId xmlns:a16="http://schemas.microsoft.com/office/drawing/2014/main" id="{1FB71993-C72B-43F9-BE12-F7BE66A21988}"/>
                  </a:ext>
                </a:extLst>
              </p:cNvPr>
              <p:cNvSpPr/>
              <p:nvPr/>
            </p:nvSpPr>
            <p:spPr>
              <a:xfrm>
                <a:off x="4167674"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3" name="TextBox 12">
                <a:extLst>
                  <a:ext uri="{FF2B5EF4-FFF2-40B4-BE49-F238E27FC236}">
                    <a16:creationId xmlns:a16="http://schemas.microsoft.com/office/drawing/2014/main" id="{A62130FB-463A-4CA7-B80B-9E3323600F06}"/>
                  </a:ext>
                </a:extLst>
              </p:cNvPr>
              <p:cNvSpPr txBox="1"/>
              <p:nvPr/>
            </p:nvSpPr>
            <p:spPr>
              <a:xfrm>
                <a:off x="4307633" y="2045350"/>
                <a:ext cx="354564" cy="369332"/>
              </a:xfrm>
              <a:prstGeom prst="rect">
                <a:avLst/>
              </a:prstGeom>
              <a:noFill/>
            </p:spPr>
            <p:txBody>
              <a:bodyPr wrap="square" rtlCol="0">
                <a:spAutoFit/>
              </a:bodyPr>
              <a:lstStyle/>
              <a:p>
                <a:pPr algn="ctr"/>
                <a:r>
                  <a:rPr lang="en-US" dirty="0"/>
                  <a:t>1</a:t>
                </a:r>
                <a:endParaRPr lang="en-IN" dirty="0"/>
              </a:p>
            </p:txBody>
          </p:sp>
        </p:grpSp>
      </p:grpSp>
      <p:sp>
        <p:nvSpPr>
          <p:cNvPr id="28" name="Arrow: Curved Right 27">
            <a:extLst>
              <a:ext uri="{FF2B5EF4-FFF2-40B4-BE49-F238E27FC236}">
                <a16:creationId xmlns:a16="http://schemas.microsoft.com/office/drawing/2014/main" id="{FB81CB16-E63D-4EC0-A3D7-164F3042DC20}"/>
              </a:ext>
            </a:extLst>
          </p:cNvPr>
          <p:cNvSpPr/>
          <p:nvPr/>
        </p:nvSpPr>
        <p:spPr>
          <a:xfrm rot="1311491">
            <a:off x="1330478" y="1465525"/>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Right 28">
            <a:extLst>
              <a:ext uri="{FF2B5EF4-FFF2-40B4-BE49-F238E27FC236}">
                <a16:creationId xmlns:a16="http://schemas.microsoft.com/office/drawing/2014/main" id="{E78350C3-627D-4A18-8F6D-B9BA5C3BCC4C}"/>
              </a:ext>
            </a:extLst>
          </p:cNvPr>
          <p:cNvSpPr/>
          <p:nvPr/>
        </p:nvSpPr>
        <p:spPr>
          <a:xfrm rot="20054306">
            <a:off x="1406360" y="3510189"/>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Multiplication Sign 29">
            <a:extLst>
              <a:ext uri="{FF2B5EF4-FFF2-40B4-BE49-F238E27FC236}">
                <a16:creationId xmlns:a16="http://schemas.microsoft.com/office/drawing/2014/main" id="{CF7F00AD-FB08-40FC-9B60-12894D31A2A8}"/>
              </a:ext>
            </a:extLst>
          </p:cNvPr>
          <p:cNvSpPr/>
          <p:nvPr/>
        </p:nvSpPr>
        <p:spPr>
          <a:xfrm>
            <a:off x="4972165" y="4290802"/>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Curved Right 30">
            <a:extLst>
              <a:ext uri="{FF2B5EF4-FFF2-40B4-BE49-F238E27FC236}">
                <a16:creationId xmlns:a16="http://schemas.microsoft.com/office/drawing/2014/main" id="{FC392514-90A8-4576-8BDA-E1D31B4DA2FC}"/>
              </a:ext>
            </a:extLst>
          </p:cNvPr>
          <p:cNvSpPr/>
          <p:nvPr/>
        </p:nvSpPr>
        <p:spPr>
          <a:xfrm rot="14688169">
            <a:off x="4895624" y="4888455"/>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Right 31">
            <a:extLst>
              <a:ext uri="{FF2B5EF4-FFF2-40B4-BE49-F238E27FC236}">
                <a16:creationId xmlns:a16="http://schemas.microsoft.com/office/drawing/2014/main" id="{B160943A-B596-4433-AEDA-CAFBF4CA6B08}"/>
              </a:ext>
            </a:extLst>
          </p:cNvPr>
          <p:cNvSpPr/>
          <p:nvPr/>
        </p:nvSpPr>
        <p:spPr>
          <a:xfrm rot="12034132">
            <a:off x="6273464" y="344248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Multiplication Sign 32">
            <a:extLst>
              <a:ext uri="{FF2B5EF4-FFF2-40B4-BE49-F238E27FC236}">
                <a16:creationId xmlns:a16="http://schemas.microsoft.com/office/drawing/2014/main" id="{F42448A8-9601-42A7-922F-1CC15B78A2C3}"/>
              </a:ext>
            </a:extLst>
          </p:cNvPr>
          <p:cNvSpPr/>
          <p:nvPr/>
        </p:nvSpPr>
        <p:spPr>
          <a:xfrm>
            <a:off x="3475446" y="776605"/>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Curved Right 33">
            <a:extLst>
              <a:ext uri="{FF2B5EF4-FFF2-40B4-BE49-F238E27FC236}">
                <a16:creationId xmlns:a16="http://schemas.microsoft.com/office/drawing/2014/main" id="{6D44D524-33F2-4078-A9B1-42975DAACDA6}"/>
              </a:ext>
            </a:extLst>
          </p:cNvPr>
          <p:cNvSpPr/>
          <p:nvPr/>
        </p:nvSpPr>
        <p:spPr>
          <a:xfrm rot="4031950">
            <a:off x="2764595" y="14145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Multiplication Sign 34">
            <a:extLst>
              <a:ext uri="{FF2B5EF4-FFF2-40B4-BE49-F238E27FC236}">
                <a16:creationId xmlns:a16="http://schemas.microsoft.com/office/drawing/2014/main" id="{CC814675-1B9A-47EC-B324-11AC94DB3E18}"/>
              </a:ext>
            </a:extLst>
          </p:cNvPr>
          <p:cNvSpPr/>
          <p:nvPr/>
        </p:nvSpPr>
        <p:spPr>
          <a:xfrm>
            <a:off x="3508594" y="4907679"/>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Multiplication Sign 35">
            <a:extLst>
              <a:ext uri="{FF2B5EF4-FFF2-40B4-BE49-F238E27FC236}">
                <a16:creationId xmlns:a16="http://schemas.microsoft.com/office/drawing/2014/main" id="{E5D4AE88-05E3-42A6-A496-70DD059612E7}"/>
              </a:ext>
            </a:extLst>
          </p:cNvPr>
          <p:cNvSpPr/>
          <p:nvPr/>
        </p:nvSpPr>
        <p:spPr>
          <a:xfrm>
            <a:off x="5564438" y="2840871"/>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Multiplication Sign 36">
            <a:extLst>
              <a:ext uri="{FF2B5EF4-FFF2-40B4-BE49-F238E27FC236}">
                <a16:creationId xmlns:a16="http://schemas.microsoft.com/office/drawing/2014/main" id="{FD3D6644-D265-40D6-B198-3E3C2B6E68E4}"/>
              </a:ext>
            </a:extLst>
          </p:cNvPr>
          <p:cNvSpPr/>
          <p:nvPr/>
        </p:nvSpPr>
        <p:spPr>
          <a:xfrm>
            <a:off x="2024954" y="1385161"/>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Multiplication Sign 37">
            <a:extLst>
              <a:ext uri="{FF2B5EF4-FFF2-40B4-BE49-F238E27FC236}">
                <a16:creationId xmlns:a16="http://schemas.microsoft.com/office/drawing/2014/main" id="{8E6AF20C-B605-4B33-91D4-4CE93F1C2492}"/>
              </a:ext>
            </a:extLst>
          </p:cNvPr>
          <p:cNvSpPr/>
          <p:nvPr/>
        </p:nvSpPr>
        <p:spPr>
          <a:xfrm>
            <a:off x="1423738" y="2841310"/>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Multiplication Sign 38">
            <a:extLst>
              <a:ext uri="{FF2B5EF4-FFF2-40B4-BE49-F238E27FC236}">
                <a16:creationId xmlns:a16="http://schemas.microsoft.com/office/drawing/2014/main" id="{4562C32B-5EFA-4225-846F-529C2854653E}"/>
              </a:ext>
            </a:extLst>
          </p:cNvPr>
          <p:cNvSpPr/>
          <p:nvPr/>
        </p:nvSpPr>
        <p:spPr>
          <a:xfrm>
            <a:off x="2049676" y="4285705"/>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Curved Right 39">
            <a:extLst>
              <a:ext uri="{FF2B5EF4-FFF2-40B4-BE49-F238E27FC236}">
                <a16:creationId xmlns:a16="http://schemas.microsoft.com/office/drawing/2014/main" id="{9369548B-A0C7-43C5-8541-EDFA57A2F5C5}"/>
              </a:ext>
            </a:extLst>
          </p:cNvPr>
          <p:cNvSpPr/>
          <p:nvPr/>
        </p:nvSpPr>
        <p:spPr>
          <a:xfrm rot="1108374">
            <a:off x="3696396" y="1982919"/>
            <a:ext cx="829412" cy="3023209"/>
          </a:xfrm>
          <a:prstGeom prst="curvedRightArrow">
            <a:avLst>
              <a:gd name="adj1" fmla="val 12855"/>
              <a:gd name="adj2" fmla="val 39235"/>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1" name="Arrow: Curved Right 40">
            <a:extLst>
              <a:ext uri="{FF2B5EF4-FFF2-40B4-BE49-F238E27FC236}">
                <a16:creationId xmlns:a16="http://schemas.microsoft.com/office/drawing/2014/main" id="{1DC07261-E114-4F90-83D3-E426E65B3830}"/>
              </a:ext>
            </a:extLst>
          </p:cNvPr>
          <p:cNvSpPr/>
          <p:nvPr/>
        </p:nvSpPr>
        <p:spPr>
          <a:xfrm rot="12077120">
            <a:off x="5335818" y="1781874"/>
            <a:ext cx="1748534" cy="4858890"/>
          </a:xfrm>
          <a:prstGeom prst="curvedRightArrow">
            <a:avLst>
              <a:gd name="adj1" fmla="val 12855"/>
              <a:gd name="adj2" fmla="val 39235"/>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995599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BBBA1-7F47-4493-826E-E9CA5803353A}"/>
              </a:ext>
            </a:extLst>
          </p:cNvPr>
          <p:cNvSpPr txBox="1"/>
          <p:nvPr/>
        </p:nvSpPr>
        <p:spPr>
          <a:xfrm>
            <a:off x="5414179" y="1997839"/>
            <a:ext cx="5875861" cy="2862322"/>
          </a:xfrm>
          <a:prstGeom prst="rect">
            <a:avLst/>
          </a:prstGeom>
          <a:noFill/>
        </p:spPr>
        <p:txBody>
          <a:bodyPr wrap="square" rtlCol="0">
            <a:spAutoFit/>
          </a:bodyPr>
          <a:lstStyle/>
          <a:p>
            <a:pPr algn="r"/>
            <a:r>
              <a:rPr lang="en-US" sz="6000" dirty="0">
                <a:latin typeface="+mj-lt"/>
              </a:rPr>
              <a:t>What is </a:t>
            </a:r>
            <a:r>
              <a:rPr lang="en-IN" sz="6000" b="1" dirty="0">
                <a:latin typeface="+mj-lt"/>
              </a:rPr>
              <a:t>Josephus </a:t>
            </a:r>
          </a:p>
          <a:p>
            <a:pPr algn="r"/>
            <a:r>
              <a:rPr lang="en-IN" sz="6000" b="1" dirty="0">
                <a:latin typeface="+mj-lt"/>
              </a:rPr>
              <a:t>problem?</a:t>
            </a:r>
          </a:p>
        </p:txBody>
      </p:sp>
      <p:pic>
        <p:nvPicPr>
          <p:cNvPr id="6" name="Picture 5">
            <a:extLst>
              <a:ext uri="{FF2B5EF4-FFF2-40B4-BE49-F238E27FC236}">
                <a16:creationId xmlns:a16="http://schemas.microsoft.com/office/drawing/2014/main" id="{DA882D9A-7889-4C84-8DFB-FF88AD4E0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459" y="1047750"/>
            <a:ext cx="4762500" cy="4762500"/>
          </a:xfrm>
          <a:prstGeom prst="rect">
            <a:avLst/>
          </a:prstGeom>
        </p:spPr>
      </p:pic>
    </p:spTree>
    <p:extLst>
      <p:ext uri="{BB962C8B-B14F-4D97-AF65-F5344CB8AC3E}">
        <p14:creationId xmlns:p14="http://schemas.microsoft.com/office/powerpoint/2010/main" val="408457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9E158-F30B-4E58-A9E7-1B209DC43DF3}"/>
              </a:ext>
            </a:extLst>
          </p:cNvPr>
          <p:cNvSpPr txBox="1"/>
          <p:nvPr/>
        </p:nvSpPr>
        <p:spPr>
          <a:xfrm>
            <a:off x="1129005" y="653144"/>
            <a:ext cx="10189028" cy="4893647"/>
          </a:xfrm>
          <a:prstGeom prst="rect">
            <a:avLst/>
          </a:prstGeom>
          <a:noFill/>
        </p:spPr>
        <p:txBody>
          <a:bodyPr wrap="square" rtlCol="0">
            <a:spAutoFit/>
          </a:bodyPr>
          <a:lstStyle/>
          <a:p>
            <a:r>
              <a:rPr lang="en-US" sz="3600" dirty="0"/>
              <a:t>Problem statement:</a:t>
            </a:r>
          </a:p>
          <a:p>
            <a:endParaRPr lang="en-US" dirty="0"/>
          </a:p>
          <a:p>
            <a:endParaRPr lang="en-US" dirty="0"/>
          </a:p>
          <a:p>
            <a:pPr algn="just"/>
            <a:r>
              <a:rPr lang="en-US" sz="2400" dirty="0"/>
              <a:t>There are n people standing in a circle waiting to be executed. The counting out begins at some point in the circle and proceeds around the circle in a fixed direction. In each step, a certain number of people are skipped and the next person is executed. The elimination proceeds around the circle (which is becoming smaller and smaller as the executed people are removed), until only the last person remains, who is given freedom. Given the total number of persons n and a number k which indicates that k-1 persons are skipped and kth person is killed in circle. The task is to choose the place in the initial circle so that you are the last one remaining and so survive.</a:t>
            </a:r>
            <a:endParaRPr lang="en-IN" sz="2400" dirty="0"/>
          </a:p>
        </p:txBody>
      </p:sp>
    </p:spTree>
    <p:extLst>
      <p:ext uri="{BB962C8B-B14F-4D97-AF65-F5344CB8AC3E}">
        <p14:creationId xmlns:p14="http://schemas.microsoft.com/office/powerpoint/2010/main" val="2752098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9F99E-214E-488F-A9AF-806BB252574A}"/>
              </a:ext>
            </a:extLst>
          </p:cNvPr>
          <p:cNvSpPr txBox="1"/>
          <p:nvPr/>
        </p:nvSpPr>
        <p:spPr>
          <a:xfrm>
            <a:off x="770965" y="2459504"/>
            <a:ext cx="10650070" cy="1938992"/>
          </a:xfrm>
          <a:prstGeom prst="rect">
            <a:avLst/>
          </a:prstGeom>
          <a:noFill/>
        </p:spPr>
        <p:txBody>
          <a:bodyPr wrap="square" rtlCol="0">
            <a:spAutoFit/>
          </a:bodyPr>
          <a:lstStyle/>
          <a:p>
            <a:pPr algn="ctr"/>
            <a:r>
              <a:rPr lang="en-US" sz="6000" dirty="0">
                <a:latin typeface="+mj-lt"/>
              </a:rPr>
              <a:t>Example:</a:t>
            </a:r>
          </a:p>
          <a:p>
            <a:pPr algn="ctr"/>
            <a:r>
              <a:rPr lang="en-US" sz="6000" dirty="0">
                <a:latin typeface="+mj-lt"/>
              </a:rPr>
              <a:t>If we take n=8 and k=3</a:t>
            </a:r>
            <a:endParaRPr lang="en-IN" sz="6000" dirty="0">
              <a:latin typeface="+mj-lt"/>
            </a:endParaRPr>
          </a:p>
        </p:txBody>
      </p:sp>
    </p:spTree>
    <p:extLst>
      <p:ext uri="{BB962C8B-B14F-4D97-AF65-F5344CB8AC3E}">
        <p14:creationId xmlns:p14="http://schemas.microsoft.com/office/powerpoint/2010/main" val="1787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B9A8DCB6-61AB-4F55-8E71-A2CD4A6CC6AB}"/>
              </a:ext>
            </a:extLst>
          </p:cNvPr>
          <p:cNvGrpSpPr/>
          <p:nvPr/>
        </p:nvGrpSpPr>
        <p:grpSpPr>
          <a:xfrm>
            <a:off x="3659753" y="993246"/>
            <a:ext cx="4809332" cy="4806198"/>
            <a:chOff x="3513574" y="1263834"/>
            <a:chExt cx="4809332" cy="4806198"/>
          </a:xfrm>
        </p:grpSpPr>
        <p:sp>
          <p:nvSpPr>
            <p:cNvPr id="31" name="Circle: Hollow 30">
              <a:extLst>
                <a:ext uri="{FF2B5EF4-FFF2-40B4-BE49-F238E27FC236}">
                  <a16:creationId xmlns:a16="http://schemas.microsoft.com/office/drawing/2014/main" id="{FE2C8271-8ACC-4206-B12A-0B7929B3110B}"/>
                </a:ext>
              </a:extLst>
            </p:cNvPr>
            <p:cNvSpPr/>
            <p:nvPr/>
          </p:nvSpPr>
          <p:spPr>
            <a:xfrm>
              <a:off x="3513574" y="1263834"/>
              <a:ext cx="4806198" cy="4806198"/>
            </a:xfrm>
            <a:prstGeom prst="donut">
              <a:avLst>
                <a:gd name="adj" fmla="val 13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29" name="Group 28">
              <a:extLst>
                <a:ext uri="{FF2B5EF4-FFF2-40B4-BE49-F238E27FC236}">
                  <a16:creationId xmlns:a16="http://schemas.microsoft.com/office/drawing/2014/main" id="{B8613E29-4526-4F4B-8C7E-15D812819BF3}"/>
                </a:ext>
              </a:extLst>
            </p:cNvPr>
            <p:cNvGrpSpPr/>
            <p:nvPr/>
          </p:nvGrpSpPr>
          <p:grpSpPr>
            <a:xfrm>
              <a:off x="5613918" y="1278293"/>
              <a:ext cx="634482" cy="634482"/>
              <a:chOff x="5613918" y="1278293"/>
              <a:chExt cx="634482" cy="634482"/>
            </a:xfrm>
          </p:grpSpPr>
          <p:sp>
            <p:nvSpPr>
              <p:cNvPr id="7" name="Oval 6">
                <a:extLst>
                  <a:ext uri="{FF2B5EF4-FFF2-40B4-BE49-F238E27FC236}">
                    <a16:creationId xmlns:a16="http://schemas.microsoft.com/office/drawing/2014/main" id="{D96E83E2-19BF-4D25-ABE8-7758226E2B8C}"/>
                  </a:ext>
                </a:extLst>
              </p:cNvPr>
              <p:cNvSpPr/>
              <p:nvPr/>
            </p:nvSpPr>
            <p:spPr>
              <a:xfrm>
                <a:off x="5613918" y="127829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5" name="TextBox 14">
                <a:extLst>
                  <a:ext uri="{FF2B5EF4-FFF2-40B4-BE49-F238E27FC236}">
                    <a16:creationId xmlns:a16="http://schemas.microsoft.com/office/drawing/2014/main" id="{1AB40B6E-24A0-4372-ABB7-FAE600F7D33E}"/>
                  </a:ext>
                </a:extLst>
              </p:cNvPr>
              <p:cNvSpPr txBox="1"/>
              <p:nvPr/>
            </p:nvSpPr>
            <p:spPr>
              <a:xfrm>
                <a:off x="5753877" y="1425065"/>
                <a:ext cx="354564" cy="369332"/>
              </a:xfrm>
              <a:prstGeom prst="rect">
                <a:avLst/>
              </a:prstGeom>
              <a:noFill/>
            </p:spPr>
            <p:txBody>
              <a:bodyPr wrap="square" rtlCol="0">
                <a:spAutoFit/>
              </a:bodyPr>
              <a:lstStyle/>
              <a:p>
                <a:pPr algn="ctr"/>
                <a:r>
                  <a:rPr lang="en-US" dirty="0"/>
                  <a:t>8</a:t>
                </a:r>
                <a:endParaRPr lang="en-IN" dirty="0"/>
              </a:p>
            </p:txBody>
          </p:sp>
        </p:grpSp>
        <p:grpSp>
          <p:nvGrpSpPr>
            <p:cNvPr id="28" name="Group 27">
              <a:extLst>
                <a:ext uri="{FF2B5EF4-FFF2-40B4-BE49-F238E27FC236}">
                  <a16:creationId xmlns:a16="http://schemas.microsoft.com/office/drawing/2014/main" id="{B7B85B03-30C2-44EF-9921-DF454C5A826F}"/>
                </a:ext>
              </a:extLst>
            </p:cNvPr>
            <p:cNvGrpSpPr/>
            <p:nvPr/>
          </p:nvGrpSpPr>
          <p:grpSpPr>
            <a:xfrm>
              <a:off x="7078824" y="1894113"/>
              <a:ext cx="634482" cy="634482"/>
              <a:chOff x="7060162" y="1912775"/>
              <a:chExt cx="634482" cy="634482"/>
            </a:xfrm>
          </p:grpSpPr>
          <p:sp>
            <p:nvSpPr>
              <p:cNvPr id="3" name="Oval 2">
                <a:extLst>
                  <a:ext uri="{FF2B5EF4-FFF2-40B4-BE49-F238E27FC236}">
                    <a16:creationId xmlns:a16="http://schemas.microsoft.com/office/drawing/2014/main" id="{F32BC110-5843-48A4-828E-632BD4661128}"/>
                  </a:ext>
                </a:extLst>
              </p:cNvPr>
              <p:cNvSpPr/>
              <p:nvPr/>
            </p:nvSpPr>
            <p:spPr>
              <a:xfrm>
                <a:off x="7060162"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6" name="TextBox 15">
                <a:extLst>
                  <a:ext uri="{FF2B5EF4-FFF2-40B4-BE49-F238E27FC236}">
                    <a16:creationId xmlns:a16="http://schemas.microsoft.com/office/drawing/2014/main" id="{1EB37122-2B24-40FB-A24F-3174392E0085}"/>
                  </a:ext>
                </a:extLst>
              </p:cNvPr>
              <p:cNvSpPr txBox="1"/>
              <p:nvPr/>
            </p:nvSpPr>
            <p:spPr>
              <a:xfrm>
                <a:off x="7200121" y="2045350"/>
                <a:ext cx="354564" cy="369332"/>
              </a:xfrm>
              <a:prstGeom prst="rect">
                <a:avLst/>
              </a:prstGeom>
              <a:noFill/>
            </p:spPr>
            <p:txBody>
              <a:bodyPr wrap="square" rtlCol="0">
                <a:spAutoFit/>
              </a:bodyPr>
              <a:lstStyle/>
              <a:p>
                <a:pPr algn="ctr"/>
                <a:r>
                  <a:rPr lang="en-US" dirty="0"/>
                  <a:t>7</a:t>
                </a:r>
                <a:endParaRPr lang="en-IN" dirty="0"/>
              </a:p>
            </p:txBody>
          </p:sp>
        </p:grpSp>
        <p:grpSp>
          <p:nvGrpSpPr>
            <p:cNvPr id="27" name="Group 26">
              <a:extLst>
                <a:ext uri="{FF2B5EF4-FFF2-40B4-BE49-F238E27FC236}">
                  <a16:creationId xmlns:a16="http://schemas.microsoft.com/office/drawing/2014/main" id="{0C8AB305-8B40-4CAF-9AC6-EEDE6E606285}"/>
                </a:ext>
              </a:extLst>
            </p:cNvPr>
            <p:cNvGrpSpPr/>
            <p:nvPr/>
          </p:nvGrpSpPr>
          <p:grpSpPr>
            <a:xfrm>
              <a:off x="7688424" y="3352799"/>
              <a:ext cx="634482" cy="634482"/>
              <a:chOff x="7688424" y="3352799"/>
              <a:chExt cx="634482" cy="634482"/>
            </a:xfrm>
          </p:grpSpPr>
          <p:sp>
            <p:nvSpPr>
              <p:cNvPr id="8" name="Oval 7">
                <a:extLst>
                  <a:ext uri="{FF2B5EF4-FFF2-40B4-BE49-F238E27FC236}">
                    <a16:creationId xmlns:a16="http://schemas.microsoft.com/office/drawing/2014/main" id="{7F314175-2DDA-4DC8-B1C8-AB14AB8453A9}"/>
                  </a:ext>
                </a:extLst>
              </p:cNvPr>
              <p:cNvSpPr/>
              <p:nvPr/>
            </p:nvSpPr>
            <p:spPr>
              <a:xfrm>
                <a:off x="7688424"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7" name="TextBox 16">
                <a:extLst>
                  <a:ext uri="{FF2B5EF4-FFF2-40B4-BE49-F238E27FC236}">
                    <a16:creationId xmlns:a16="http://schemas.microsoft.com/office/drawing/2014/main" id="{9C2DC44B-8FF3-42A7-93F4-BF5B087D7633}"/>
                  </a:ext>
                </a:extLst>
              </p:cNvPr>
              <p:cNvSpPr txBox="1"/>
              <p:nvPr/>
            </p:nvSpPr>
            <p:spPr>
              <a:xfrm>
                <a:off x="7828383" y="3485374"/>
                <a:ext cx="354564" cy="369332"/>
              </a:xfrm>
              <a:prstGeom prst="rect">
                <a:avLst/>
              </a:prstGeom>
              <a:noFill/>
            </p:spPr>
            <p:txBody>
              <a:bodyPr wrap="square" rtlCol="0">
                <a:spAutoFit/>
              </a:bodyPr>
              <a:lstStyle/>
              <a:p>
                <a:pPr algn="ctr"/>
                <a:r>
                  <a:rPr lang="en-US" dirty="0"/>
                  <a:t>6</a:t>
                </a:r>
              </a:p>
            </p:txBody>
          </p:sp>
        </p:grpSp>
        <p:grpSp>
          <p:nvGrpSpPr>
            <p:cNvPr id="26" name="Group 25">
              <a:extLst>
                <a:ext uri="{FF2B5EF4-FFF2-40B4-BE49-F238E27FC236}">
                  <a16:creationId xmlns:a16="http://schemas.microsoft.com/office/drawing/2014/main" id="{A7828955-1AE4-4D3F-A1DF-9E835AF5D411}"/>
                </a:ext>
              </a:extLst>
            </p:cNvPr>
            <p:cNvGrpSpPr/>
            <p:nvPr/>
          </p:nvGrpSpPr>
          <p:grpSpPr>
            <a:xfrm>
              <a:off x="7078824" y="4811485"/>
              <a:ext cx="634482" cy="634482"/>
              <a:chOff x="7060162" y="4792823"/>
              <a:chExt cx="634482" cy="634482"/>
            </a:xfrm>
          </p:grpSpPr>
          <p:sp>
            <p:nvSpPr>
              <p:cNvPr id="4" name="Oval 3">
                <a:extLst>
                  <a:ext uri="{FF2B5EF4-FFF2-40B4-BE49-F238E27FC236}">
                    <a16:creationId xmlns:a16="http://schemas.microsoft.com/office/drawing/2014/main" id="{6E7590F4-1F9F-49EC-82AB-CF68E771B635}"/>
                  </a:ext>
                </a:extLst>
              </p:cNvPr>
              <p:cNvSpPr/>
              <p:nvPr/>
            </p:nvSpPr>
            <p:spPr>
              <a:xfrm>
                <a:off x="7060162"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8" name="TextBox 17">
                <a:extLst>
                  <a:ext uri="{FF2B5EF4-FFF2-40B4-BE49-F238E27FC236}">
                    <a16:creationId xmlns:a16="http://schemas.microsoft.com/office/drawing/2014/main" id="{E162D769-82B8-4E71-B216-2B24718464C4}"/>
                  </a:ext>
                </a:extLst>
              </p:cNvPr>
              <p:cNvSpPr txBox="1"/>
              <p:nvPr/>
            </p:nvSpPr>
            <p:spPr>
              <a:xfrm>
                <a:off x="7200121" y="4925398"/>
                <a:ext cx="354564" cy="369332"/>
              </a:xfrm>
              <a:prstGeom prst="rect">
                <a:avLst/>
              </a:prstGeom>
              <a:noFill/>
            </p:spPr>
            <p:txBody>
              <a:bodyPr wrap="square" rtlCol="0">
                <a:spAutoFit/>
              </a:bodyPr>
              <a:lstStyle/>
              <a:p>
                <a:pPr algn="ctr"/>
                <a:r>
                  <a:rPr lang="en-US" dirty="0"/>
                  <a:t>5</a:t>
                </a:r>
                <a:endParaRPr lang="en-IN" dirty="0"/>
              </a:p>
            </p:txBody>
          </p:sp>
        </p:grpSp>
        <p:grpSp>
          <p:nvGrpSpPr>
            <p:cNvPr id="25" name="Group 24">
              <a:extLst>
                <a:ext uri="{FF2B5EF4-FFF2-40B4-BE49-F238E27FC236}">
                  <a16:creationId xmlns:a16="http://schemas.microsoft.com/office/drawing/2014/main" id="{A3F04456-D6F8-4E98-A188-37F7D9A8E98A}"/>
                </a:ext>
              </a:extLst>
            </p:cNvPr>
            <p:cNvGrpSpPr/>
            <p:nvPr/>
          </p:nvGrpSpPr>
          <p:grpSpPr>
            <a:xfrm>
              <a:off x="5613918" y="5427305"/>
              <a:ext cx="634482" cy="634482"/>
              <a:chOff x="5613918" y="5427305"/>
              <a:chExt cx="634482" cy="634482"/>
            </a:xfrm>
          </p:grpSpPr>
          <p:sp>
            <p:nvSpPr>
              <p:cNvPr id="6" name="Oval 5">
                <a:extLst>
                  <a:ext uri="{FF2B5EF4-FFF2-40B4-BE49-F238E27FC236}">
                    <a16:creationId xmlns:a16="http://schemas.microsoft.com/office/drawing/2014/main" id="{509BF7CB-DBCE-4579-8547-3C3E0357D951}"/>
                  </a:ext>
                </a:extLst>
              </p:cNvPr>
              <p:cNvSpPr/>
              <p:nvPr/>
            </p:nvSpPr>
            <p:spPr>
              <a:xfrm>
                <a:off x="5613918" y="542730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9" name="TextBox 18">
                <a:extLst>
                  <a:ext uri="{FF2B5EF4-FFF2-40B4-BE49-F238E27FC236}">
                    <a16:creationId xmlns:a16="http://schemas.microsoft.com/office/drawing/2014/main" id="{997232A3-73A6-4A0A-9D49-92F2E18CF957}"/>
                  </a:ext>
                </a:extLst>
              </p:cNvPr>
              <p:cNvSpPr txBox="1"/>
              <p:nvPr/>
            </p:nvSpPr>
            <p:spPr>
              <a:xfrm>
                <a:off x="5753877" y="5559880"/>
                <a:ext cx="354564" cy="369332"/>
              </a:xfrm>
              <a:prstGeom prst="rect">
                <a:avLst/>
              </a:prstGeom>
              <a:noFill/>
            </p:spPr>
            <p:txBody>
              <a:bodyPr wrap="square" rtlCol="0">
                <a:spAutoFit/>
              </a:bodyPr>
              <a:lstStyle/>
              <a:p>
                <a:pPr algn="ctr"/>
                <a:r>
                  <a:rPr lang="en-US" dirty="0"/>
                  <a:t>4</a:t>
                </a:r>
                <a:endParaRPr lang="en-IN" dirty="0"/>
              </a:p>
            </p:txBody>
          </p:sp>
        </p:grpSp>
        <p:grpSp>
          <p:nvGrpSpPr>
            <p:cNvPr id="24" name="Group 23">
              <a:extLst>
                <a:ext uri="{FF2B5EF4-FFF2-40B4-BE49-F238E27FC236}">
                  <a16:creationId xmlns:a16="http://schemas.microsoft.com/office/drawing/2014/main" id="{38D33250-0F26-49B4-8B78-AA3348D4BDB9}"/>
                </a:ext>
              </a:extLst>
            </p:cNvPr>
            <p:cNvGrpSpPr/>
            <p:nvPr/>
          </p:nvGrpSpPr>
          <p:grpSpPr>
            <a:xfrm>
              <a:off x="4149012" y="4811485"/>
              <a:ext cx="634482" cy="634482"/>
              <a:chOff x="4167674" y="4792823"/>
              <a:chExt cx="634482" cy="634482"/>
            </a:xfrm>
          </p:grpSpPr>
          <p:sp>
            <p:nvSpPr>
              <p:cNvPr id="5" name="Oval 4">
                <a:extLst>
                  <a:ext uri="{FF2B5EF4-FFF2-40B4-BE49-F238E27FC236}">
                    <a16:creationId xmlns:a16="http://schemas.microsoft.com/office/drawing/2014/main" id="{884CCD89-6287-401C-A321-B771021DEF3F}"/>
                  </a:ext>
                </a:extLst>
              </p:cNvPr>
              <p:cNvSpPr/>
              <p:nvPr/>
            </p:nvSpPr>
            <p:spPr>
              <a:xfrm>
                <a:off x="4167674"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0" name="TextBox 19">
                <a:extLst>
                  <a:ext uri="{FF2B5EF4-FFF2-40B4-BE49-F238E27FC236}">
                    <a16:creationId xmlns:a16="http://schemas.microsoft.com/office/drawing/2014/main" id="{EC31C21C-A18A-40E9-A2AE-E439084CF6CC}"/>
                  </a:ext>
                </a:extLst>
              </p:cNvPr>
              <p:cNvSpPr txBox="1"/>
              <p:nvPr/>
            </p:nvSpPr>
            <p:spPr>
              <a:xfrm>
                <a:off x="4307633" y="4925398"/>
                <a:ext cx="354564" cy="369332"/>
              </a:xfrm>
              <a:prstGeom prst="rect">
                <a:avLst/>
              </a:prstGeom>
              <a:noFill/>
            </p:spPr>
            <p:txBody>
              <a:bodyPr wrap="square" rtlCol="0">
                <a:spAutoFit/>
              </a:bodyPr>
              <a:lstStyle/>
              <a:p>
                <a:pPr algn="ctr"/>
                <a:r>
                  <a:rPr lang="en-US" dirty="0"/>
                  <a:t>3</a:t>
                </a:r>
                <a:endParaRPr lang="en-IN" dirty="0"/>
              </a:p>
            </p:txBody>
          </p:sp>
        </p:grpSp>
        <p:grpSp>
          <p:nvGrpSpPr>
            <p:cNvPr id="23" name="Group 22">
              <a:extLst>
                <a:ext uri="{FF2B5EF4-FFF2-40B4-BE49-F238E27FC236}">
                  <a16:creationId xmlns:a16="http://schemas.microsoft.com/office/drawing/2014/main" id="{FBA71CDA-DEEA-4B63-B72C-4175F8F568AB}"/>
                </a:ext>
              </a:extLst>
            </p:cNvPr>
            <p:cNvGrpSpPr/>
            <p:nvPr/>
          </p:nvGrpSpPr>
          <p:grpSpPr>
            <a:xfrm>
              <a:off x="3539412" y="3352799"/>
              <a:ext cx="634482" cy="634482"/>
              <a:chOff x="3539412" y="3352799"/>
              <a:chExt cx="634482" cy="634482"/>
            </a:xfrm>
          </p:grpSpPr>
          <p:sp>
            <p:nvSpPr>
              <p:cNvPr id="9" name="Oval 8">
                <a:extLst>
                  <a:ext uri="{FF2B5EF4-FFF2-40B4-BE49-F238E27FC236}">
                    <a16:creationId xmlns:a16="http://schemas.microsoft.com/office/drawing/2014/main" id="{44F9134B-5660-4893-A83B-9C1B05A115E9}"/>
                  </a:ext>
                </a:extLst>
              </p:cNvPr>
              <p:cNvSpPr/>
              <p:nvPr/>
            </p:nvSpPr>
            <p:spPr>
              <a:xfrm>
                <a:off x="3539412"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1" name="TextBox 20">
                <a:extLst>
                  <a:ext uri="{FF2B5EF4-FFF2-40B4-BE49-F238E27FC236}">
                    <a16:creationId xmlns:a16="http://schemas.microsoft.com/office/drawing/2014/main" id="{F905D455-F0B3-40D5-B488-54501FA849FF}"/>
                  </a:ext>
                </a:extLst>
              </p:cNvPr>
              <p:cNvSpPr txBox="1"/>
              <p:nvPr/>
            </p:nvSpPr>
            <p:spPr>
              <a:xfrm>
                <a:off x="3679371" y="3485374"/>
                <a:ext cx="354564" cy="369332"/>
              </a:xfrm>
              <a:prstGeom prst="rect">
                <a:avLst/>
              </a:prstGeom>
              <a:noFill/>
            </p:spPr>
            <p:txBody>
              <a:bodyPr wrap="square" rtlCol="0">
                <a:spAutoFit/>
              </a:bodyPr>
              <a:lstStyle/>
              <a:p>
                <a:pPr algn="ctr"/>
                <a:r>
                  <a:rPr lang="en-US" dirty="0"/>
                  <a:t>2</a:t>
                </a:r>
                <a:endParaRPr lang="en-IN" dirty="0"/>
              </a:p>
            </p:txBody>
          </p:sp>
        </p:grpSp>
        <p:grpSp>
          <p:nvGrpSpPr>
            <p:cNvPr id="30" name="Group 29">
              <a:extLst>
                <a:ext uri="{FF2B5EF4-FFF2-40B4-BE49-F238E27FC236}">
                  <a16:creationId xmlns:a16="http://schemas.microsoft.com/office/drawing/2014/main" id="{D52C1440-006A-4CA0-B6C6-5936A3011A26}"/>
                </a:ext>
              </a:extLst>
            </p:cNvPr>
            <p:cNvGrpSpPr/>
            <p:nvPr/>
          </p:nvGrpSpPr>
          <p:grpSpPr>
            <a:xfrm>
              <a:off x="4149012" y="1894113"/>
              <a:ext cx="634482" cy="634482"/>
              <a:chOff x="4167674" y="1912775"/>
              <a:chExt cx="634482" cy="634482"/>
            </a:xfrm>
          </p:grpSpPr>
          <p:sp>
            <p:nvSpPr>
              <p:cNvPr id="11" name="Oval 10">
                <a:extLst>
                  <a:ext uri="{FF2B5EF4-FFF2-40B4-BE49-F238E27FC236}">
                    <a16:creationId xmlns:a16="http://schemas.microsoft.com/office/drawing/2014/main" id="{4AF7E5E4-B016-4C3A-98F4-83A72A0C02BB}"/>
                  </a:ext>
                </a:extLst>
              </p:cNvPr>
              <p:cNvSpPr/>
              <p:nvPr/>
            </p:nvSpPr>
            <p:spPr>
              <a:xfrm>
                <a:off x="4167674"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2" name="TextBox 21">
                <a:extLst>
                  <a:ext uri="{FF2B5EF4-FFF2-40B4-BE49-F238E27FC236}">
                    <a16:creationId xmlns:a16="http://schemas.microsoft.com/office/drawing/2014/main" id="{C72A9B5B-75F9-4D3E-9BF9-D8BA7D88A236}"/>
                  </a:ext>
                </a:extLst>
              </p:cNvPr>
              <p:cNvSpPr txBox="1"/>
              <p:nvPr/>
            </p:nvSpPr>
            <p:spPr>
              <a:xfrm>
                <a:off x="4307633" y="2045350"/>
                <a:ext cx="354564" cy="369332"/>
              </a:xfrm>
              <a:prstGeom prst="rect">
                <a:avLst/>
              </a:prstGeom>
              <a:noFill/>
            </p:spPr>
            <p:txBody>
              <a:bodyPr wrap="square" rtlCol="0">
                <a:spAutoFit/>
              </a:bodyPr>
              <a:lstStyle/>
              <a:p>
                <a:pPr algn="ctr"/>
                <a:r>
                  <a:rPr lang="en-US" dirty="0"/>
                  <a:t>1</a:t>
                </a:r>
                <a:endParaRPr lang="en-IN" dirty="0"/>
              </a:p>
            </p:txBody>
          </p:sp>
        </p:grpSp>
      </p:grpSp>
      <p:sp>
        <p:nvSpPr>
          <p:cNvPr id="34" name="Arrow: Right 33">
            <a:extLst>
              <a:ext uri="{FF2B5EF4-FFF2-40B4-BE49-F238E27FC236}">
                <a16:creationId xmlns:a16="http://schemas.microsoft.com/office/drawing/2014/main" id="{4297A304-7871-464D-8F82-BEA38DEC3FAF}"/>
              </a:ext>
            </a:extLst>
          </p:cNvPr>
          <p:cNvSpPr/>
          <p:nvPr/>
        </p:nvSpPr>
        <p:spPr>
          <a:xfrm rot="1851953">
            <a:off x="3349865" y="1167354"/>
            <a:ext cx="975608" cy="48324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Curved Right 49">
            <a:extLst>
              <a:ext uri="{FF2B5EF4-FFF2-40B4-BE49-F238E27FC236}">
                <a16:creationId xmlns:a16="http://schemas.microsoft.com/office/drawing/2014/main" id="{A9F2AD5D-04CB-4AA0-B2A6-266C95913E02}"/>
              </a:ext>
            </a:extLst>
          </p:cNvPr>
          <p:cNvSpPr/>
          <p:nvPr/>
        </p:nvSpPr>
        <p:spPr>
          <a:xfrm rot="1311491">
            <a:off x="3330728" y="143695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1" name="Arrow: Curved Right 50">
            <a:extLst>
              <a:ext uri="{FF2B5EF4-FFF2-40B4-BE49-F238E27FC236}">
                <a16:creationId xmlns:a16="http://schemas.microsoft.com/office/drawing/2014/main" id="{48D707C8-0E6B-4C60-9361-A0D8AAEF66E6}"/>
              </a:ext>
            </a:extLst>
          </p:cNvPr>
          <p:cNvSpPr/>
          <p:nvPr/>
        </p:nvSpPr>
        <p:spPr>
          <a:xfrm rot="20054306">
            <a:off x="3406610" y="3481614"/>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3" name="Multiplication Sign 52">
            <a:extLst>
              <a:ext uri="{FF2B5EF4-FFF2-40B4-BE49-F238E27FC236}">
                <a16:creationId xmlns:a16="http://schemas.microsoft.com/office/drawing/2014/main" id="{E12B23FE-8072-41B3-BF20-BDF935211E60}"/>
              </a:ext>
            </a:extLst>
          </p:cNvPr>
          <p:cNvSpPr/>
          <p:nvPr/>
        </p:nvSpPr>
        <p:spPr>
          <a:xfrm>
            <a:off x="6972415" y="4262227"/>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Curved Right 53">
            <a:extLst>
              <a:ext uri="{FF2B5EF4-FFF2-40B4-BE49-F238E27FC236}">
                <a16:creationId xmlns:a16="http://schemas.microsoft.com/office/drawing/2014/main" id="{FB169248-5CDD-49BC-B8E3-85C0D72968BA}"/>
              </a:ext>
            </a:extLst>
          </p:cNvPr>
          <p:cNvSpPr/>
          <p:nvPr/>
        </p:nvSpPr>
        <p:spPr>
          <a:xfrm rot="14688169">
            <a:off x="6895874" y="485988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5" name="Arrow: Curved Right 54">
            <a:extLst>
              <a:ext uri="{FF2B5EF4-FFF2-40B4-BE49-F238E27FC236}">
                <a16:creationId xmlns:a16="http://schemas.microsoft.com/office/drawing/2014/main" id="{1B27EEC7-2822-4B1E-A4D6-52D12D683495}"/>
              </a:ext>
            </a:extLst>
          </p:cNvPr>
          <p:cNvSpPr/>
          <p:nvPr/>
        </p:nvSpPr>
        <p:spPr>
          <a:xfrm rot="12034132">
            <a:off x="8273714" y="3413905"/>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8" name="Multiplication Sign 57">
            <a:extLst>
              <a:ext uri="{FF2B5EF4-FFF2-40B4-BE49-F238E27FC236}">
                <a16:creationId xmlns:a16="http://schemas.microsoft.com/office/drawing/2014/main" id="{4FCC75A5-044B-4975-A109-3F7318B121FE}"/>
              </a:ext>
            </a:extLst>
          </p:cNvPr>
          <p:cNvSpPr/>
          <p:nvPr/>
        </p:nvSpPr>
        <p:spPr>
          <a:xfrm>
            <a:off x="5475696" y="748030"/>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Curved Right 59">
            <a:extLst>
              <a:ext uri="{FF2B5EF4-FFF2-40B4-BE49-F238E27FC236}">
                <a16:creationId xmlns:a16="http://schemas.microsoft.com/office/drawing/2014/main" id="{C59F95AE-CDDF-4DC4-920E-795D2DD258A4}"/>
              </a:ext>
            </a:extLst>
          </p:cNvPr>
          <p:cNvSpPr/>
          <p:nvPr/>
        </p:nvSpPr>
        <p:spPr>
          <a:xfrm rot="6685987">
            <a:off x="6761602" y="1797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1" name="Arrow: Curved Right 60">
            <a:extLst>
              <a:ext uri="{FF2B5EF4-FFF2-40B4-BE49-F238E27FC236}">
                <a16:creationId xmlns:a16="http://schemas.microsoft.com/office/drawing/2014/main" id="{AE77624A-C891-4B7D-A14F-B406157F755E}"/>
              </a:ext>
            </a:extLst>
          </p:cNvPr>
          <p:cNvSpPr/>
          <p:nvPr/>
        </p:nvSpPr>
        <p:spPr>
          <a:xfrm rot="4031950">
            <a:off x="4764845" y="112875"/>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3" name="Multiplication Sign 62">
            <a:extLst>
              <a:ext uri="{FF2B5EF4-FFF2-40B4-BE49-F238E27FC236}">
                <a16:creationId xmlns:a16="http://schemas.microsoft.com/office/drawing/2014/main" id="{108F0782-5BFF-4221-914D-7DF314DB85B9}"/>
              </a:ext>
            </a:extLst>
          </p:cNvPr>
          <p:cNvSpPr/>
          <p:nvPr/>
        </p:nvSpPr>
        <p:spPr>
          <a:xfrm>
            <a:off x="5508844" y="4879104"/>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Multiplication Sign 63">
            <a:extLst>
              <a:ext uri="{FF2B5EF4-FFF2-40B4-BE49-F238E27FC236}">
                <a16:creationId xmlns:a16="http://schemas.microsoft.com/office/drawing/2014/main" id="{278592E8-155E-4C31-961B-6C740C445FAD}"/>
              </a:ext>
            </a:extLst>
          </p:cNvPr>
          <p:cNvSpPr/>
          <p:nvPr/>
        </p:nvSpPr>
        <p:spPr>
          <a:xfrm>
            <a:off x="7564688" y="2812296"/>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Multiplication Sign 64">
            <a:extLst>
              <a:ext uri="{FF2B5EF4-FFF2-40B4-BE49-F238E27FC236}">
                <a16:creationId xmlns:a16="http://schemas.microsoft.com/office/drawing/2014/main" id="{9B53D553-4674-43F5-BFAD-A03BB3BC6094}"/>
              </a:ext>
            </a:extLst>
          </p:cNvPr>
          <p:cNvSpPr/>
          <p:nvPr/>
        </p:nvSpPr>
        <p:spPr>
          <a:xfrm>
            <a:off x="4025204" y="1356586"/>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Multiplication Sign 66">
            <a:extLst>
              <a:ext uri="{FF2B5EF4-FFF2-40B4-BE49-F238E27FC236}">
                <a16:creationId xmlns:a16="http://schemas.microsoft.com/office/drawing/2014/main" id="{466EE288-3100-40C9-82A2-C574A96CFB39}"/>
              </a:ext>
            </a:extLst>
          </p:cNvPr>
          <p:cNvSpPr/>
          <p:nvPr/>
        </p:nvSpPr>
        <p:spPr>
          <a:xfrm>
            <a:off x="3423988" y="2812735"/>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Multiplication Sign 67">
            <a:extLst>
              <a:ext uri="{FF2B5EF4-FFF2-40B4-BE49-F238E27FC236}">
                <a16:creationId xmlns:a16="http://schemas.microsoft.com/office/drawing/2014/main" id="{1E23BA50-E4FB-496E-81A2-E6688281034B}"/>
              </a:ext>
            </a:extLst>
          </p:cNvPr>
          <p:cNvSpPr/>
          <p:nvPr/>
        </p:nvSpPr>
        <p:spPr>
          <a:xfrm>
            <a:off x="4049926" y="4257130"/>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Arrow: Curved Right 70">
            <a:extLst>
              <a:ext uri="{FF2B5EF4-FFF2-40B4-BE49-F238E27FC236}">
                <a16:creationId xmlns:a16="http://schemas.microsoft.com/office/drawing/2014/main" id="{48A0F585-33B6-4B78-B7D5-9B121FDB74AA}"/>
              </a:ext>
            </a:extLst>
          </p:cNvPr>
          <p:cNvSpPr/>
          <p:nvPr/>
        </p:nvSpPr>
        <p:spPr>
          <a:xfrm rot="18779734">
            <a:off x="3972549" y="3243813"/>
            <a:ext cx="815595" cy="3713215"/>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2" name="Arrow: Curved Right 71">
            <a:extLst>
              <a:ext uri="{FF2B5EF4-FFF2-40B4-BE49-F238E27FC236}">
                <a16:creationId xmlns:a16="http://schemas.microsoft.com/office/drawing/2014/main" id="{65C8372B-7CB9-4A00-AB5D-C9C0656574AC}"/>
              </a:ext>
            </a:extLst>
          </p:cNvPr>
          <p:cNvSpPr/>
          <p:nvPr/>
        </p:nvSpPr>
        <p:spPr>
          <a:xfrm rot="2515472">
            <a:off x="3917058" y="-23783"/>
            <a:ext cx="815595" cy="3713215"/>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3" name="Arrow: Curved Right 72">
            <a:extLst>
              <a:ext uri="{FF2B5EF4-FFF2-40B4-BE49-F238E27FC236}">
                <a16:creationId xmlns:a16="http://schemas.microsoft.com/office/drawing/2014/main" id="{95313905-3C48-4317-ACFC-05443CE8CA74}"/>
              </a:ext>
            </a:extLst>
          </p:cNvPr>
          <p:cNvSpPr/>
          <p:nvPr/>
        </p:nvSpPr>
        <p:spPr>
          <a:xfrm rot="12077120">
            <a:off x="7336068" y="1753299"/>
            <a:ext cx="1748534" cy="4858890"/>
          </a:xfrm>
          <a:prstGeom prst="curvedRightArrow">
            <a:avLst>
              <a:gd name="adj1" fmla="val 12855"/>
              <a:gd name="adj2" fmla="val 39235"/>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5" name="Arrow: Curved Right 74">
            <a:extLst>
              <a:ext uri="{FF2B5EF4-FFF2-40B4-BE49-F238E27FC236}">
                <a16:creationId xmlns:a16="http://schemas.microsoft.com/office/drawing/2014/main" id="{AA40FF99-6FCD-45FD-840D-9D1092EA0E60}"/>
              </a:ext>
            </a:extLst>
          </p:cNvPr>
          <p:cNvSpPr/>
          <p:nvPr/>
        </p:nvSpPr>
        <p:spPr>
          <a:xfrm rot="1108374">
            <a:off x="5696646" y="1954344"/>
            <a:ext cx="829412" cy="3023209"/>
          </a:xfrm>
          <a:prstGeom prst="curvedRightArrow">
            <a:avLst>
              <a:gd name="adj1" fmla="val 12855"/>
              <a:gd name="adj2" fmla="val 39235"/>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6" name="Rectangle 75">
            <a:extLst>
              <a:ext uri="{FF2B5EF4-FFF2-40B4-BE49-F238E27FC236}">
                <a16:creationId xmlns:a16="http://schemas.microsoft.com/office/drawing/2014/main" id="{558902CD-6FB7-41B3-A987-0871E4DF427E}"/>
              </a:ext>
            </a:extLst>
          </p:cNvPr>
          <p:cNvSpPr/>
          <p:nvPr/>
        </p:nvSpPr>
        <p:spPr>
          <a:xfrm>
            <a:off x="7956148" y="1574249"/>
            <a:ext cx="2234907" cy="584775"/>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cap="none" spc="0" dirty="0">
                <a:ln/>
                <a:solidFill>
                  <a:srgbClr val="FFFF00"/>
                </a:solidFill>
                <a:effectLst/>
              </a:rPr>
              <a:t>Safe Place</a:t>
            </a:r>
          </a:p>
        </p:txBody>
      </p:sp>
    </p:spTree>
    <p:extLst>
      <p:ext uri="{BB962C8B-B14F-4D97-AF65-F5344CB8AC3E}">
        <p14:creationId xmlns:p14="http://schemas.microsoft.com/office/powerpoint/2010/main" val="230736438"/>
      </p:ext>
    </p:extLst>
  </p:cSld>
  <p:clrMapOvr>
    <a:masterClrMapping/>
  </p:clrMapOvr>
  <mc:AlternateContent xmlns:mc="http://schemas.openxmlformats.org/markup-compatibility/2006" xmlns:p14="http://schemas.microsoft.com/office/powerpoint/2010/main">
    <mc:Choice Requires="p14">
      <p:transition spd="slow" p14:dur="150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up)">
                                      <p:cBhvr>
                                        <p:cTn id="13" dur="500"/>
                                        <p:tgtEl>
                                          <p:spTgt spid="50"/>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up)">
                                      <p:cBhvr>
                                        <p:cTn id="17" dur="500"/>
                                        <p:tgtEl>
                                          <p:spTgt spid="51"/>
                                        </p:tgtEl>
                                      </p:cBhvr>
                                    </p:animEffect>
                                  </p:childTnLst>
                                </p:cTn>
                              </p:par>
                              <p:par>
                                <p:cTn id="18" presetID="10" presetClass="exit" presetSubtype="0" fill="hold" grpId="1" nodeType="withEffect">
                                  <p:stCondLst>
                                    <p:cond delay="0"/>
                                  </p:stCondLst>
                                  <p:childTnLst>
                                    <p:animEffect transition="out" filter="fade">
                                      <p:cBhvr>
                                        <p:cTn id="19" dur="500"/>
                                        <p:tgtEl>
                                          <p:spTgt spid="34"/>
                                        </p:tgtEl>
                                      </p:cBhvr>
                                    </p:animEffect>
                                    <p:set>
                                      <p:cBhvr>
                                        <p:cTn id="20" dur="1" fill="hold">
                                          <p:stCondLst>
                                            <p:cond delay="499"/>
                                          </p:stCondLst>
                                        </p:cTn>
                                        <p:tgtEl>
                                          <p:spTgt spid="34"/>
                                        </p:tgtEl>
                                        <p:attrNameLst>
                                          <p:attrName>style.visibility</p:attrName>
                                        </p:attrNameLst>
                                      </p:cBhvr>
                                      <p:to>
                                        <p:strVal val="hidden"/>
                                      </p:to>
                                    </p:set>
                                  </p:childTnLst>
                                </p:cTn>
                              </p:par>
                            </p:childTnLst>
                          </p:cTn>
                        </p:par>
                        <p:par>
                          <p:cTn id="21" fill="hold">
                            <p:stCondLst>
                              <p:cond delay="1000"/>
                            </p:stCondLst>
                            <p:childTnLst>
                              <p:par>
                                <p:cTn id="22" presetID="6" presetClass="entr" presetSubtype="32" fill="hold" grpId="0" nodeType="after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circle(out)">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50"/>
                                        </p:tgtEl>
                                      </p:cBhvr>
                                    </p:animEffect>
                                    <p:set>
                                      <p:cBhvr>
                                        <p:cTn id="29" dur="1" fill="hold">
                                          <p:stCondLst>
                                            <p:cond delay="499"/>
                                          </p:stCondLst>
                                        </p:cTn>
                                        <p:tgtEl>
                                          <p:spTgt spid="5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51"/>
                                        </p:tgtEl>
                                      </p:cBhvr>
                                    </p:animEffect>
                                    <p:set>
                                      <p:cBhvr>
                                        <p:cTn id="32" dur="1" fill="hold">
                                          <p:stCondLst>
                                            <p:cond delay="499"/>
                                          </p:stCondLst>
                                        </p:cTn>
                                        <p:tgtEl>
                                          <p:spTgt spid="5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500"/>
                                  </p:stCondLst>
                                  <p:childTnLst>
                                    <p:set>
                                      <p:cBhvr>
                                        <p:cTn id="36" dur="1" fill="hold">
                                          <p:stCondLst>
                                            <p:cond delay="0"/>
                                          </p:stCondLst>
                                        </p:cTn>
                                        <p:tgtEl>
                                          <p:spTgt spid="54"/>
                                        </p:tgtEl>
                                        <p:attrNameLst>
                                          <p:attrName>style.visibility</p:attrName>
                                        </p:attrNameLst>
                                      </p:cBhvr>
                                      <p:to>
                                        <p:strVal val="visible"/>
                                      </p:to>
                                    </p:set>
                                    <p:animEffect transition="in" filter="wipe(down)">
                                      <p:cBhvr>
                                        <p:cTn id="37" dur="500"/>
                                        <p:tgtEl>
                                          <p:spTgt spid="54"/>
                                        </p:tgtEl>
                                      </p:cBhvr>
                                    </p:animEffect>
                                  </p:childTnLst>
                                </p:cTn>
                              </p:par>
                            </p:childTnLst>
                          </p:cTn>
                        </p:par>
                        <p:par>
                          <p:cTn id="38" fill="hold">
                            <p:stCondLst>
                              <p:cond delay="1000"/>
                            </p:stCondLst>
                            <p:childTnLst>
                              <p:par>
                                <p:cTn id="39" presetID="22" presetClass="entr" presetSubtype="4" fill="hold" grpId="0"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down)">
                                      <p:cBhvr>
                                        <p:cTn id="41" dur="500"/>
                                        <p:tgtEl>
                                          <p:spTgt spid="55"/>
                                        </p:tgtEl>
                                      </p:cBhvr>
                                    </p:animEffect>
                                  </p:childTnLst>
                                </p:cTn>
                              </p:par>
                            </p:childTnLst>
                          </p:cTn>
                        </p:par>
                        <p:par>
                          <p:cTn id="42" fill="hold">
                            <p:stCondLst>
                              <p:cond delay="1500"/>
                            </p:stCondLst>
                            <p:childTnLst>
                              <p:par>
                                <p:cTn id="43" presetID="6" presetClass="entr" presetSubtype="32" fill="hold" grpId="0" nodeType="after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circle(out)">
                                      <p:cBhvr>
                                        <p:cTn id="45" dur="500"/>
                                        <p:tgtEl>
                                          <p:spTgt spid="6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54"/>
                                        </p:tgtEl>
                                      </p:cBhvr>
                                    </p:animEffect>
                                    <p:set>
                                      <p:cBhvr>
                                        <p:cTn id="50" dur="1" fill="hold">
                                          <p:stCondLst>
                                            <p:cond delay="499"/>
                                          </p:stCondLst>
                                        </p:cTn>
                                        <p:tgtEl>
                                          <p:spTgt spid="54"/>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55"/>
                                        </p:tgtEl>
                                      </p:cBhvr>
                                    </p:animEffect>
                                    <p:set>
                                      <p:cBhvr>
                                        <p:cTn id="53" dur="1" fill="hold">
                                          <p:stCondLst>
                                            <p:cond delay="499"/>
                                          </p:stCondLst>
                                        </p:cTn>
                                        <p:tgtEl>
                                          <p:spTgt spid="5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grpId="0" nodeType="clickEffect">
                                  <p:stCondLst>
                                    <p:cond delay="500"/>
                                  </p:stCondLst>
                                  <p:childTnLst>
                                    <p:set>
                                      <p:cBhvr>
                                        <p:cTn id="57" dur="1" fill="hold">
                                          <p:stCondLst>
                                            <p:cond delay="0"/>
                                          </p:stCondLst>
                                        </p:cTn>
                                        <p:tgtEl>
                                          <p:spTgt spid="60"/>
                                        </p:tgtEl>
                                        <p:attrNameLst>
                                          <p:attrName>style.visibility</p:attrName>
                                        </p:attrNameLst>
                                      </p:cBhvr>
                                      <p:to>
                                        <p:strVal val="visible"/>
                                      </p:to>
                                    </p:set>
                                    <p:animEffect transition="in" filter="wipe(right)">
                                      <p:cBhvr>
                                        <p:cTn id="58" dur="500"/>
                                        <p:tgtEl>
                                          <p:spTgt spid="60"/>
                                        </p:tgtEl>
                                      </p:cBhvr>
                                    </p:animEffect>
                                  </p:childTnLst>
                                </p:cTn>
                              </p:par>
                            </p:childTnLst>
                          </p:cTn>
                        </p:par>
                        <p:par>
                          <p:cTn id="59" fill="hold">
                            <p:stCondLst>
                              <p:cond delay="1000"/>
                            </p:stCondLst>
                            <p:childTnLst>
                              <p:par>
                                <p:cTn id="60" presetID="22" presetClass="entr" presetSubtype="2" fill="hold" grpId="0" nodeType="after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wipe(right)">
                                      <p:cBhvr>
                                        <p:cTn id="62" dur="500"/>
                                        <p:tgtEl>
                                          <p:spTgt spid="61"/>
                                        </p:tgtEl>
                                      </p:cBhvr>
                                    </p:animEffect>
                                  </p:childTnLst>
                                </p:cTn>
                              </p:par>
                            </p:childTnLst>
                          </p:cTn>
                        </p:par>
                        <p:par>
                          <p:cTn id="63" fill="hold">
                            <p:stCondLst>
                              <p:cond delay="1500"/>
                            </p:stCondLst>
                            <p:childTnLst>
                              <p:par>
                                <p:cTn id="64" presetID="6" presetClass="entr" presetSubtype="32" fill="hold" grpId="0" nodeType="after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circle(out)">
                                      <p:cBhvr>
                                        <p:cTn id="66" dur="500"/>
                                        <p:tgtEl>
                                          <p:spTgt spid="6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60"/>
                                        </p:tgtEl>
                                      </p:cBhvr>
                                    </p:animEffect>
                                    <p:set>
                                      <p:cBhvr>
                                        <p:cTn id="71" dur="1" fill="hold">
                                          <p:stCondLst>
                                            <p:cond delay="499"/>
                                          </p:stCondLst>
                                        </p:cTn>
                                        <p:tgtEl>
                                          <p:spTgt spid="60"/>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61"/>
                                        </p:tgtEl>
                                      </p:cBhvr>
                                    </p:animEffect>
                                    <p:set>
                                      <p:cBhvr>
                                        <p:cTn id="74" dur="1" fill="hold">
                                          <p:stCondLst>
                                            <p:cond delay="499"/>
                                          </p:stCondLst>
                                        </p:cTn>
                                        <p:tgtEl>
                                          <p:spTgt spid="6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500"/>
                                  </p:stCondLst>
                                  <p:childTnLst>
                                    <p:set>
                                      <p:cBhvr>
                                        <p:cTn id="78" dur="1" fill="hold">
                                          <p:stCondLst>
                                            <p:cond delay="0"/>
                                          </p:stCondLst>
                                        </p:cTn>
                                        <p:tgtEl>
                                          <p:spTgt spid="71"/>
                                        </p:tgtEl>
                                        <p:attrNameLst>
                                          <p:attrName>style.visibility</p:attrName>
                                        </p:attrNameLst>
                                      </p:cBhvr>
                                      <p:to>
                                        <p:strVal val="visible"/>
                                      </p:to>
                                    </p:set>
                                    <p:animEffect transition="in" filter="wipe(up)">
                                      <p:cBhvr>
                                        <p:cTn id="79" dur="500"/>
                                        <p:tgtEl>
                                          <p:spTgt spid="71"/>
                                        </p:tgtEl>
                                      </p:cBhvr>
                                    </p:animEffect>
                                  </p:childTnLst>
                                </p:cTn>
                              </p:par>
                            </p:childTnLst>
                          </p:cTn>
                        </p:par>
                        <p:par>
                          <p:cTn id="80" fill="hold">
                            <p:stCondLst>
                              <p:cond delay="1000"/>
                            </p:stCondLst>
                            <p:childTnLst>
                              <p:par>
                                <p:cTn id="81" presetID="22" presetClass="entr" presetSubtype="8" fill="hold" grpId="2" nodeType="after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wipe(left)">
                                      <p:cBhvr>
                                        <p:cTn id="83" dur="500"/>
                                        <p:tgtEl>
                                          <p:spTgt spid="54"/>
                                        </p:tgtEl>
                                      </p:cBhvr>
                                    </p:animEffect>
                                  </p:childTnLst>
                                </p:cTn>
                              </p:par>
                            </p:childTnLst>
                          </p:cTn>
                        </p:par>
                        <p:par>
                          <p:cTn id="84" fill="hold">
                            <p:stCondLst>
                              <p:cond delay="1500"/>
                            </p:stCondLst>
                            <p:childTnLst>
                              <p:par>
                                <p:cTn id="85" presetID="6" presetClass="entr" presetSubtype="32" fill="hold" grpId="0" nodeType="after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circle(out)">
                                      <p:cBhvr>
                                        <p:cTn id="87" dur="500"/>
                                        <p:tgtEl>
                                          <p:spTgt spid="5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71"/>
                                        </p:tgtEl>
                                      </p:cBhvr>
                                    </p:animEffect>
                                    <p:set>
                                      <p:cBhvr>
                                        <p:cTn id="92" dur="1" fill="hold">
                                          <p:stCondLst>
                                            <p:cond delay="499"/>
                                          </p:stCondLst>
                                        </p:cTn>
                                        <p:tgtEl>
                                          <p:spTgt spid="71"/>
                                        </p:tgtEl>
                                        <p:attrNameLst>
                                          <p:attrName>style.visibility</p:attrName>
                                        </p:attrNameLst>
                                      </p:cBhvr>
                                      <p:to>
                                        <p:strVal val="hidden"/>
                                      </p:to>
                                    </p:set>
                                  </p:childTnLst>
                                </p:cTn>
                              </p:par>
                              <p:par>
                                <p:cTn id="93" presetID="10" presetClass="exit" presetSubtype="0" fill="hold" grpId="3" nodeType="withEffect">
                                  <p:stCondLst>
                                    <p:cond delay="0"/>
                                  </p:stCondLst>
                                  <p:childTnLst>
                                    <p:animEffect transition="out" filter="fade">
                                      <p:cBhvr>
                                        <p:cTn id="94" dur="500"/>
                                        <p:tgtEl>
                                          <p:spTgt spid="54"/>
                                        </p:tgtEl>
                                      </p:cBhvr>
                                    </p:animEffect>
                                    <p:set>
                                      <p:cBhvr>
                                        <p:cTn id="95" dur="1" fill="hold">
                                          <p:stCondLst>
                                            <p:cond delay="499"/>
                                          </p:stCondLst>
                                        </p:cTn>
                                        <p:tgtEl>
                                          <p:spTgt spid="54"/>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2" fill="hold" grpId="2" nodeType="clickEffect">
                                  <p:stCondLst>
                                    <p:cond delay="500"/>
                                  </p:stCondLst>
                                  <p:childTnLst>
                                    <p:set>
                                      <p:cBhvr>
                                        <p:cTn id="99" dur="1" fill="hold">
                                          <p:stCondLst>
                                            <p:cond delay="0"/>
                                          </p:stCondLst>
                                        </p:cTn>
                                        <p:tgtEl>
                                          <p:spTgt spid="60"/>
                                        </p:tgtEl>
                                        <p:attrNameLst>
                                          <p:attrName>style.visibility</p:attrName>
                                        </p:attrNameLst>
                                      </p:cBhvr>
                                      <p:to>
                                        <p:strVal val="visible"/>
                                      </p:to>
                                    </p:set>
                                    <p:animEffect transition="in" filter="wipe(right)">
                                      <p:cBhvr>
                                        <p:cTn id="100" dur="500"/>
                                        <p:tgtEl>
                                          <p:spTgt spid="60"/>
                                        </p:tgtEl>
                                      </p:cBhvr>
                                    </p:animEffect>
                                  </p:childTnLst>
                                </p:cTn>
                              </p:par>
                            </p:childTnLst>
                          </p:cTn>
                        </p:par>
                        <p:par>
                          <p:cTn id="101" fill="hold">
                            <p:stCondLst>
                              <p:cond delay="1000"/>
                            </p:stCondLst>
                            <p:childTnLst>
                              <p:par>
                                <p:cTn id="102" presetID="22" presetClass="entr" presetSubtype="1" fill="hold" grpId="0" nodeType="afterEffect">
                                  <p:stCondLst>
                                    <p:cond delay="0"/>
                                  </p:stCondLst>
                                  <p:childTnLst>
                                    <p:set>
                                      <p:cBhvr>
                                        <p:cTn id="103" dur="1" fill="hold">
                                          <p:stCondLst>
                                            <p:cond delay="0"/>
                                          </p:stCondLst>
                                        </p:cTn>
                                        <p:tgtEl>
                                          <p:spTgt spid="72"/>
                                        </p:tgtEl>
                                        <p:attrNameLst>
                                          <p:attrName>style.visibility</p:attrName>
                                        </p:attrNameLst>
                                      </p:cBhvr>
                                      <p:to>
                                        <p:strVal val="visible"/>
                                      </p:to>
                                    </p:set>
                                    <p:animEffect transition="in" filter="wipe(up)">
                                      <p:cBhvr>
                                        <p:cTn id="104" dur="500"/>
                                        <p:tgtEl>
                                          <p:spTgt spid="72"/>
                                        </p:tgtEl>
                                      </p:cBhvr>
                                    </p:animEffect>
                                  </p:childTnLst>
                                </p:cTn>
                              </p:par>
                            </p:childTnLst>
                          </p:cTn>
                        </p:par>
                        <p:par>
                          <p:cTn id="105" fill="hold">
                            <p:stCondLst>
                              <p:cond delay="1500"/>
                            </p:stCondLst>
                            <p:childTnLst>
                              <p:par>
                                <p:cTn id="106" presetID="6" presetClass="entr" presetSubtype="32" fill="hold" grpId="0" nodeType="after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circle(out)">
                                      <p:cBhvr>
                                        <p:cTn id="108" dur="500"/>
                                        <p:tgtEl>
                                          <p:spTgt spid="6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grpId="3" nodeType="clickEffect">
                                  <p:stCondLst>
                                    <p:cond delay="0"/>
                                  </p:stCondLst>
                                  <p:childTnLst>
                                    <p:animEffect transition="out" filter="fade">
                                      <p:cBhvr>
                                        <p:cTn id="112" dur="500"/>
                                        <p:tgtEl>
                                          <p:spTgt spid="60"/>
                                        </p:tgtEl>
                                      </p:cBhvr>
                                    </p:animEffect>
                                    <p:set>
                                      <p:cBhvr>
                                        <p:cTn id="113" dur="1" fill="hold">
                                          <p:stCondLst>
                                            <p:cond delay="499"/>
                                          </p:stCondLst>
                                        </p:cTn>
                                        <p:tgtEl>
                                          <p:spTgt spid="60"/>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72"/>
                                        </p:tgtEl>
                                      </p:cBhvr>
                                    </p:animEffect>
                                    <p:set>
                                      <p:cBhvr>
                                        <p:cTn id="116" dur="1" fill="hold">
                                          <p:stCondLst>
                                            <p:cond delay="499"/>
                                          </p:stCondLst>
                                        </p:cTn>
                                        <p:tgtEl>
                                          <p:spTgt spid="72"/>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500"/>
                                  </p:stCondLst>
                                  <p:childTnLst>
                                    <p:set>
                                      <p:cBhvr>
                                        <p:cTn id="120" dur="1" fill="hold">
                                          <p:stCondLst>
                                            <p:cond delay="0"/>
                                          </p:stCondLst>
                                        </p:cTn>
                                        <p:tgtEl>
                                          <p:spTgt spid="73"/>
                                        </p:tgtEl>
                                        <p:attrNameLst>
                                          <p:attrName>style.visibility</p:attrName>
                                        </p:attrNameLst>
                                      </p:cBhvr>
                                      <p:to>
                                        <p:strVal val="visible"/>
                                      </p:to>
                                    </p:set>
                                    <p:animEffect transition="in" filter="wipe(down)">
                                      <p:cBhvr>
                                        <p:cTn id="121" dur="500"/>
                                        <p:tgtEl>
                                          <p:spTgt spid="73"/>
                                        </p:tgtEl>
                                      </p:cBhvr>
                                    </p:animEffect>
                                  </p:childTnLst>
                                </p:cTn>
                              </p:par>
                            </p:childTnLst>
                          </p:cTn>
                        </p:par>
                        <p:par>
                          <p:cTn id="122" fill="hold">
                            <p:stCondLst>
                              <p:cond delay="1000"/>
                            </p:stCondLst>
                            <p:childTnLst>
                              <p:par>
                                <p:cTn id="123" presetID="22" presetClass="entr" presetSubtype="2" fill="hold" grpId="4" nodeType="afterEffect">
                                  <p:stCondLst>
                                    <p:cond delay="0"/>
                                  </p:stCondLst>
                                  <p:childTnLst>
                                    <p:set>
                                      <p:cBhvr>
                                        <p:cTn id="124" dur="1" fill="hold">
                                          <p:stCondLst>
                                            <p:cond delay="0"/>
                                          </p:stCondLst>
                                        </p:cTn>
                                        <p:tgtEl>
                                          <p:spTgt spid="60"/>
                                        </p:tgtEl>
                                        <p:attrNameLst>
                                          <p:attrName>style.visibility</p:attrName>
                                        </p:attrNameLst>
                                      </p:cBhvr>
                                      <p:to>
                                        <p:strVal val="visible"/>
                                      </p:to>
                                    </p:set>
                                    <p:animEffect transition="in" filter="wipe(right)">
                                      <p:cBhvr>
                                        <p:cTn id="125" dur="500"/>
                                        <p:tgtEl>
                                          <p:spTgt spid="60"/>
                                        </p:tgtEl>
                                      </p:cBhvr>
                                    </p:animEffect>
                                  </p:childTnLst>
                                </p:cTn>
                              </p:par>
                            </p:childTnLst>
                          </p:cTn>
                        </p:par>
                        <p:par>
                          <p:cTn id="126" fill="hold">
                            <p:stCondLst>
                              <p:cond delay="1500"/>
                            </p:stCondLst>
                            <p:childTnLst>
                              <p:par>
                                <p:cTn id="127" presetID="6" presetClass="entr" presetSubtype="32" fill="hold" grpId="0" nodeType="after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circle(out)">
                                      <p:cBhvr>
                                        <p:cTn id="129" dur="500"/>
                                        <p:tgtEl>
                                          <p:spTgt spid="58"/>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xit" presetSubtype="0" fill="hold" grpId="1" nodeType="clickEffect">
                                  <p:stCondLst>
                                    <p:cond delay="0"/>
                                  </p:stCondLst>
                                  <p:childTnLst>
                                    <p:animEffect transition="out" filter="fade">
                                      <p:cBhvr>
                                        <p:cTn id="133" dur="500"/>
                                        <p:tgtEl>
                                          <p:spTgt spid="73"/>
                                        </p:tgtEl>
                                      </p:cBhvr>
                                    </p:animEffect>
                                    <p:set>
                                      <p:cBhvr>
                                        <p:cTn id="134" dur="1" fill="hold">
                                          <p:stCondLst>
                                            <p:cond delay="499"/>
                                          </p:stCondLst>
                                        </p:cTn>
                                        <p:tgtEl>
                                          <p:spTgt spid="73"/>
                                        </p:tgtEl>
                                        <p:attrNameLst>
                                          <p:attrName>style.visibility</p:attrName>
                                        </p:attrNameLst>
                                      </p:cBhvr>
                                      <p:to>
                                        <p:strVal val="hidden"/>
                                      </p:to>
                                    </p:set>
                                  </p:childTnLst>
                                </p:cTn>
                              </p:par>
                              <p:par>
                                <p:cTn id="135" presetID="10" presetClass="exit" presetSubtype="0" fill="hold" grpId="5" nodeType="withEffect">
                                  <p:stCondLst>
                                    <p:cond delay="0"/>
                                  </p:stCondLst>
                                  <p:childTnLst>
                                    <p:animEffect transition="out" filter="fade">
                                      <p:cBhvr>
                                        <p:cTn id="136" dur="500"/>
                                        <p:tgtEl>
                                          <p:spTgt spid="60"/>
                                        </p:tgtEl>
                                      </p:cBhvr>
                                    </p:animEffect>
                                    <p:set>
                                      <p:cBhvr>
                                        <p:cTn id="137" dur="1" fill="hold">
                                          <p:stCondLst>
                                            <p:cond delay="499"/>
                                          </p:stCondLst>
                                        </p:cTn>
                                        <p:tgtEl>
                                          <p:spTgt spid="60"/>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2" nodeType="clickEffect">
                                  <p:stCondLst>
                                    <p:cond delay="500"/>
                                  </p:stCondLst>
                                  <p:childTnLst>
                                    <p:set>
                                      <p:cBhvr>
                                        <p:cTn id="141" dur="1" fill="hold">
                                          <p:stCondLst>
                                            <p:cond delay="0"/>
                                          </p:stCondLst>
                                        </p:cTn>
                                        <p:tgtEl>
                                          <p:spTgt spid="73"/>
                                        </p:tgtEl>
                                        <p:attrNameLst>
                                          <p:attrName>style.visibility</p:attrName>
                                        </p:attrNameLst>
                                      </p:cBhvr>
                                      <p:to>
                                        <p:strVal val="visible"/>
                                      </p:to>
                                    </p:set>
                                    <p:animEffect transition="in" filter="wipe(down)">
                                      <p:cBhvr>
                                        <p:cTn id="142" dur="500"/>
                                        <p:tgtEl>
                                          <p:spTgt spid="73"/>
                                        </p:tgtEl>
                                      </p:cBhvr>
                                    </p:animEffect>
                                  </p:childTnLst>
                                </p:cTn>
                              </p:par>
                            </p:childTnLst>
                          </p:cTn>
                        </p:par>
                        <p:par>
                          <p:cTn id="143" fill="hold">
                            <p:stCondLst>
                              <p:cond delay="1000"/>
                            </p:stCondLst>
                            <p:childTnLst>
                              <p:par>
                                <p:cTn id="144" presetID="22" presetClass="entr" presetSubtype="1" fill="hold" grpId="0" nodeType="afterEffect">
                                  <p:stCondLst>
                                    <p:cond delay="0"/>
                                  </p:stCondLst>
                                  <p:childTnLst>
                                    <p:set>
                                      <p:cBhvr>
                                        <p:cTn id="145" dur="1" fill="hold">
                                          <p:stCondLst>
                                            <p:cond delay="0"/>
                                          </p:stCondLst>
                                        </p:cTn>
                                        <p:tgtEl>
                                          <p:spTgt spid="75"/>
                                        </p:tgtEl>
                                        <p:attrNameLst>
                                          <p:attrName>style.visibility</p:attrName>
                                        </p:attrNameLst>
                                      </p:cBhvr>
                                      <p:to>
                                        <p:strVal val="visible"/>
                                      </p:to>
                                    </p:set>
                                    <p:animEffect transition="in" filter="wipe(up)">
                                      <p:cBhvr>
                                        <p:cTn id="146" dur="500"/>
                                        <p:tgtEl>
                                          <p:spTgt spid="75"/>
                                        </p:tgtEl>
                                      </p:cBhvr>
                                    </p:animEffect>
                                  </p:childTnLst>
                                </p:cTn>
                              </p:par>
                            </p:childTnLst>
                          </p:cTn>
                        </p:par>
                        <p:par>
                          <p:cTn id="147" fill="hold">
                            <p:stCondLst>
                              <p:cond delay="1500"/>
                            </p:stCondLst>
                            <p:childTnLst>
                              <p:par>
                                <p:cTn id="148" presetID="6" presetClass="entr" presetSubtype="32" fill="hold" grpId="0" nodeType="afterEffect">
                                  <p:stCondLst>
                                    <p:cond delay="0"/>
                                  </p:stCondLst>
                                  <p:childTnLst>
                                    <p:set>
                                      <p:cBhvr>
                                        <p:cTn id="149" dur="1" fill="hold">
                                          <p:stCondLst>
                                            <p:cond delay="0"/>
                                          </p:stCondLst>
                                        </p:cTn>
                                        <p:tgtEl>
                                          <p:spTgt spid="63"/>
                                        </p:tgtEl>
                                        <p:attrNameLst>
                                          <p:attrName>style.visibility</p:attrName>
                                        </p:attrNameLst>
                                      </p:cBhvr>
                                      <p:to>
                                        <p:strVal val="visible"/>
                                      </p:to>
                                    </p:set>
                                    <p:animEffect transition="in" filter="circle(out)">
                                      <p:cBhvr>
                                        <p:cTn id="150" dur="500"/>
                                        <p:tgtEl>
                                          <p:spTgt spid="63"/>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3" nodeType="clickEffect">
                                  <p:stCondLst>
                                    <p:cond delay="0"/>
                                  </p:stCondLst>
                                  <p:childTnLst>
                                    <p:animEffect transition="out" filter="fade">
                                      <p:cBhvr>
                                        <p:cTn id="154" dur="500"/>
                                        <p:tgtEl>
                                          <p:spTgt spid="73"/>
                                        </p:tgtEl>
                                      </p:cBhvr>
                                    </p:animEffect>
                                    <p:set>
                                      <p:cBhvr>
                                        <p:cTn id="155" dur="1" fill="hold">
                                          <p:stCondLst>
                                            <p:cond delay="499"/>
                                          </p:stCondLst>
                                        </p:cTn>
                                        <p:tgtEl>
                                          <p:spTgt spid="73"/>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75"/>
                                        </p:tgtEl>
                                      </p:cBhvr>
                                    </p:animEffect>
                                    <p:set>
                                      <p:cBhvr>
                                        <p:cTn id="158" dur="1" fill="hold">
                                          <p:stCondLst>
                                            <p:cond delay="499"/>
                                          </p:stCondLst>
                                        </p:cTn>
                                        <p:tgtEl>
                                          <p:spTgt spid="75"/>
                                        </p:tgtEl>
                                        <p:attrNameLst>
                                          <p:attrName>style.visibility</p:attrName>
                                        </p:attrNameLst>
                                      </p:cBhvr>
                                      <p:to>
                                        <p:strVal val="hidden"/>
                                      </p:to>
                                    </p:set>
                                  </p:childTnLst>
                                </p:cTn>
                              </p:par>
                            </p:childTnLst>
                          </p:cTn>
                        </p:par>
                        <p:par>
                          <p:cTn id="159" fill="hold">
                            <p:stCondLst>
                              <p:cond delay="500"/>
                            </p:stCondLst>
                            <p:childTnLst>
                              <p:par>
                                <p:cTn id="160" presetID="41" presetClass="entr" presetSubtype="0" fill="hold" grpId="0" nodeType="afterEffect">
                                  <p:stCondLst>
                                    <p:cond delay="0"/>
                                  </p:stCondLst>
                                  <p:iterate type="lt">
                                    <p:tmPct val="10000"/>
                                  </p:iterate>
                                  <p:childTnLst>
                                    <p:set>
                                      <p:cBhvr>
                                        <p:cTn id="161" dur="1" fill="hold">
                                          <p:stCondLst>
                                            <p:cond delay="0"/>
                                          </p:stCondLst>
                                        </p:cTn>
                                        <p:tgtEl>
                                          <p:spTgt spid="76"/>
                                        </p:tgtEl>
                                        <p:attrNameLst>
                                          <p:attrName>style.visibility</p:attrName>
                                        </p:attrNameLst>
                                      </p:cBhvr>
                                      <p:to>
                                        <p:strVal val="visible"/>
                                      </p:to>
                                    </p:set>
                                    <p:anim calcmode="lin" valueType="num">
                                      <p:cBhvr>
                                        <p:cTn id="162" dur="500" fill="hold"/>
                                        <p:tgtEl>
                                          <p:spTgt spid="76"/>
                                        </p:tgtEl>
                                        <p:attrNameLst>
                                          <p:attrName>ppt_x</p:attrName>
                                        </p:attrNameLst>
                                      </p:cBhvr>
                                      <p:tavLst>
                                        <p:tav tm="0">
                                          <p:val>
                                            <p:strVal val="#ppt_x"/>
                                          </p:val>
                                        </p:tav>
                                        <p:tav tm="50000">
                                          <p:val>
                                            <p:strVal val="#ppt_x+.1"/>
                                          </p:val>
                                        </p:tav>
                                        <p:tav tm="100000">
                                          <p:val>
                                            <p:strVal val="#ppt_x"/>
                                          </p:val>
                                        </p:tav>
                                      </p:tavLst>
                                    </p:anim>
                                    <p:anim calcmode="lin" valueType="num">
                                      <p:cBhvr>
                                        <p:cTn id="163" dur="500" fill="hold"/>
                                        <p:tgtEl>
                                          <p:spTgt spid="76"/>
                                        </p:tgtEl>
                                        <p:attrNameLst>
                                          <p:attrName>ppt_y</p:attrName>
                                        </p:attrNameLst>
                                      </p:cBhvr>
                                      <p:tavLst>
                                        <p:tav tm="0">
                                          <p:val>
                                            <p:strVal val="#ppt_y"/>
                                          </p:val>
                                        </p:tav>
                                        <p:tav tm="100000">
                                          <p:val>
                                            <p:strVal val="#ppt_y"/>
                                          </p:val>
                                        </p:tav>
                                      </p:tavLst>
                                    </p:anim>
                                    <p:anim calcmode="lin" valueType="num">
                                      <p:cBhvr>
                                        <p:cTn id="164" dur="500" fill="hold"/>
                                        <p:tgtEl>
                                          <p:spTgt spid="76"/>
                                        </p:tgtEl>
                                        <p:attrNameLst>
                                          <p:attrName>ppt_h</p:attrName>
                                        </p:attrNameLst>
                                      </p:cBhvr>
                                      <p:tavLst>
                                        <p:tav tm="0">
                                          <p:val>
                                            <p:strVal val="#ppt_h/10"/>
                                          </p:val>
                                        </p:tav>
                                        <p:tav tm="50000">
                                          <p:val>
                                            <p:strVal val="#ppt_h+.01"/>
                                          </p:val>
                                        </p:tav>
                                        <p:tav tm="100000">
                                          <p:val>
                                            <p:strVal val="#ppt_h"/>
                                          </p:val>
                                        </p:tav>
                                      </p:tavLst>
                                    </p:anim>
                                    <p:anim calcmode="lin" valueType="num">
                                      <p:cBhvr>
                                        <p:cTn id="165" dur="500" fill="hold"/>
                                        <p:tgtEl>
                                          <p:spTgt spid="76"/>
                                        </p:tgtEl>
                                        <p:attrNameLst>
                                          <p:attrName>ppt_w</p:attrName>
                                        </p:attrNameLst>
                                      </p:cBhvr>
                                      <p:tavLst>
                                        <p:tav tm="0">
                                          <p:val>
                                            <p:strVal val="#ppt_w/10"/>
                                          </p:val>
                                        </p:tav>
                                        <p:tav tm="50000">
                                          <p:val>
                                            <p:strVal val="#ppt_w+.01"/>
                                          </p:val>
                                        </p:tav>
                                        <p:tav tm="100000">
                                          <p:val>
                                            <p:strVal val="#ppt_w"/>
                                          </p:val>
                                        </p:tav>
                                      </p:tavLst>
                                    </p:anim>
                                    <p:animEffect transition="in" filter="fade">
                                      <p:cBhvr>
                                        <p:cTn id="166" dur="500" tmFilter="0,0; .5, 1; 1, 1"/>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50" grpId="0" animBg="1"/>
      <p:bldP spid="50" grpId="1" animBg="1"/>
      <p:bldP spid="51" grpId="0" animBg="1"/>
      <p:bldP spid="51" grpId="1" animBg="1"/>
      <p:bldP spid="53" grpId="0" animBg="1"/>
      <p:bldP spid="54" grpId="0" animBg="1"/>
      <p:bldP spid="54" grpId="1" animBg="1"/>
      <p:bldP spid="54" grpId="2" animBg="1"/>
      <p:bldP spid="54" grpId="3" animBg="1"/>
      <p:bldP spid="55" grpId="0" animBg="1"/>
      <p:bldP spid="55" grpId="1" animBg="1"/>
      <p:bldP spid="58" grpId="0" animBg="1"/>
      <p:bldP spid="60" grpId="0" animBg="1"/>
      <p:bldP spid="60" grpId="1" animBg="1"/>
      <p:bldP spid="60" grpId="2" animBg="1"/>
      <p:bldP spid="60" grpId="3" animBg="1"/>
      <p:bldP spid="60" grpId="4" animBg="1"/>
      <p:bldP spid="60" grpId="5" animBg="1"/>
      <p:bldP spid="61" grpId="0" animBg="1"/>
      <p:bldP spid="61" grpId="1" animBg="1"/>
      <p:bldP spid="63" grpId="0" animBg="1"/>
      <p:bldP spid="64" grpId="0" animBg="1"/>
      <p:bldP spid="65" grpId="0" animBg="1"/>
      <p:bldP spid="67" grpId="0" animBg="1"/>
      <p:bldP spid="68" grpId="0" animBg="1"/>
      <p:bldP spid="71" grpId="0" animBg="1"/>
      <p:bldP spid="71" grpId="1" animBg="1"/>
      <p:bldP spid="72" grpId="0" animBg="1"/>
      <p:bldP spid="72" grpId="1" animBg="1"/>
      <p:bldP spid="73" grpId="0" animBg="1"/>
      <p:bldP spid="73" grpId="1" animBg="1"/>
      <p:bldP spid="73" grpId="2" animBg="1"/>
      <p:bldP spid="73" grpId="3" animBg="1"/>
      <p:bldP spid="75" grpId="0" animBg="1"/>
      <p:bldP spid="75" grpId="1" animBg="1"/>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17941C-2710-463A-BE54-23D1BE609051}"/>
              </a:ext>
            </a:extLst>
          </p:cNvPr>
          <p:cNvSpPr txBox="1"/>
          <p:nvPr/>
        </p:nvSpPr>
        <p:spPr>
          <a:xfrm>
            <a:off x="1634777" y="2459504"/>
            <a:ext cx="8922445" cy="1938992"/>
          </a:xfrm>
          <a:prstGeom prst="rect">
            <a:avLst/>
          </a:prstGeom>
          <a:noFill/>
        </p:spPr>
        <p:txBody>
          <a:bodyPr wrap="square" rtlCol="0">
            <a:spAutoFit/>
          </a:bodyPr>
          <a:lstStyle/>
          <a:p>
            <a:pPr algn="ctr"/>
            <a:r>
              <a:rPr lang="en-US" sz="6000" dirty="0">
                <a:latin typeface="+mj-lt"/>
              </a:rPr>
              <a:t>Code using </a:t>
            </a:r>
          </a:p>
          <a:p>
            <a:pPr algn="ctr"/>
            <a:r>
              <a:rPr lang="en-US" sz="6000" dirty="0">
                <a:latin typeface="+mj-lt"/>
              </a:rPr>
              <a:t>Circular Linked List:</a:t>
            </a:r>
            <a:endParaRPr lang="en-IN" sz="6000" dirty="0">
              <a:latin typeface="+mj-lt"/>
            </a:endParaRPr>
          </a:p>
        </p:txBody>
      </p:sp>
    </p:spTree>
    <p:extLst>
      <p:ext uri="{BB962C8B-B14F-4D97-AF65-F5344CB8AC3E}">
        <p14:creationId xmlns:p14="http://schemas.microsoft.com/office/powerpoint/2010/main" val="2138129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0F2CC0-8C72-4ACD-B762-191D342324B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2113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0A1225-BF09-46AC-83EF-686DDC9A187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94180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410</TotalTime>
  <Words>365</Words>
  <Application>Microsoft Office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Algerian</vt:lpstr>
      <vt:lpstr>Arial</vt:lpstr>
      <vt:lpstr>Arial Black</vt:lpstr>
      <vt:lpstr>Trebuchet MS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Josephus problem</dc:title>
  <dc:creator>Shreyanshu Shubham</dc:creator>
  <cp:lastModifiedBy>Shreyanshu Shubham</cp:lastModifiedBy>
  <cp:revision>26</cp:revision>
  <dcterms:created xsi:type="dcterms:W3CDTF">2022-02-14T13:20:40Z</dcterms:created>
  <dcterms:modified xsi:type="dcterms:W3CDTF">2022-02-15T13:41:55Z</dcterms:modified>
</cp:coreProperties>
</file>