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110F-7DE1-1A47-A147-F6991127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6A004-A045-734E-8928-DA19CCEBD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B095-1137-3549-AF42-EDE50D5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051D-3454-2F41-9557-C82A834D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4F03-8D40-664F-BF54-A190810D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9BA-E45B-F24B-B4BA-5F34172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C4648-E122-674C-9014-1D85D3CE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AAC9-4E98-9F4F-8989-51963C02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0F1D-C860-984B-95D2-92BFDEA2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AC17-BF22-AF4A-A00D-F971F0DB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87BA2-B112-F548-A311-134EFC69A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394E3-C3F1-7545-ACAC-A5FEF631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6E8-D892-B14C-B8B8-4C093908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80F8-742E-8C48-A997-188183D2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C5E7-C5FA-BD4D-9370-840BADB4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9D6A-DDC3-534E-99EA-4BB183E7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102F-D4C5-C642-B57B-B755F83F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6FCB-0655-DC41-A507-DC30FEB6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AB7E-8DD6-0741-B06A-D54C0890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943F-3B7D-4844-9471-E6CB1C34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F7A-A0AC-964C-A47F-CFF5375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790C2-E5D5-9040-8BB6-B4CCD850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B9AC-007A-C44B-B550-723025BE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24D3-F90C-F748-B3AE-E7DB3171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ECFB-E909-B240-A817-D8BF28CF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350F-EA93-F845-BC65-E6A9C82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891D-6F7E-364F-B854-E175643B8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DFFF-37D7-5F4E-B1CD-26899574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33E5-A9F3-B246-94C2-12E5B5D2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2393-E65C-854C-9FBA-B3ACE20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64A2-34F2-8449-B7EA-03AF6FD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5E18-0C07-A448-831C-F2C9617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B7A8-6E94-0241-8DDE-8831CE16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0A8F-F0D8-EF43-8F9A-F6CF2A742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8F20D-7E3F-B842-BA95-CE8A235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DA255-DC51-2D43-AD93-E8D8EA87F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5AD4-007A-ED45-8554-179F6B8F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12664-CA66-E742-928C-2FE383AB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69F65-4288-E040-8EAB-C5B63993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7B13-3927-164A-B634-6AFB75AA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B494-07A5-9D47-9538-14ED3483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E203D-8BE4-3041-A55A-6B60925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0BE43-5903-9545-A4D9-FC4F75B1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C5DB1-B777-5F43-8697-316DA647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D4C1B-50C0-0C4B-8D79-8120844D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648C-19A7-FF48-A49E-DA4E49E5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706C-BE34-DB46-8DA6-1832E65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24E1-63F5-1146-BE46-920681E3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42DD-FBAE-4F4E-BC0A-90A724F1C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5EF5-48D1-AC41-996B-6A111712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F847-698D-0348-A163-2DA8A19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B44F-A3ED-314C-A1AB-D732718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5143-FEE7-FA40-A598-D3DABC69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2A88B-899A-1144-9DB4-5AED8360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3318-92D3-0D42-93C3-6B6B554C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3D6F-AA5F-E647-9684-E15B06DB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A45EE-8B51-894A-9356-4D9E395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AAE94-AA5A-CC49-8FA8-7BECFFD1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50BD3-4824-384E-856F-886C837F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F0A5-23BB-7E48-B89A-86C530E1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E864-21B3-B241-BFE3-E54AF6E93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CD95-6E1A-C649-8A04-85239D37E2EE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567E-A5FF-B94E-AB7C-CEDB055E4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F74D-9588-7143-BD56-59B51DD80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404CB-1E60-6142-BFA6-DA9478BC82DA}"/>
              </a:ext>
            </a:extLst>
          </p:cNvPr>
          <p:cNvSpPr/>
          <p:nvPr/>
        </p:nvSpPr>
        <p:spPr>
          <a:xfrm>
            <a:off x="2021983" y="2609641"/>
            <a:ext cx="8053350" cy="2730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DF841-42C4-8A4E-9503-048AB376B9E1}"/>
              </a:ext>
            </a:extLst>
          </p:cNvPr>
          <p:cNvSpPr/>
          <p:nvPr/>
        </p:nvSpPr>
        <p:spPr>
          <a:xfrm>
            <a:off x="2021983" y="2609640"/>
            <a:ext cx="3362817" cy="2730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4B97C-C719-5B40-B7CC-7B8E21B5A7B9}"/>
              </a:ext>
            </a:extLst>
          </p:cNvPr>
          <p:cNvSpPr/>
          <p:nvPr/>
        </p:nvSpPr>
        <p:spPr>
          <a:xfrm>
            <a:off x="2021983" y="2594037"/>
            <a:ext cx="958284" cy="2730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9F1C3-E6DA-4B4B-98BC-8700513E4D8B}"/>
              </a:ext>
            </a:extLst>
          </p:cNvPr>
          <p:cNvSpPr/>
          <p:nvPr/>
        </p:nvSpPr>
        <p:spPr>
          <a:xfrm>
            <a:off x="3376218" y="94140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B0615-D673-1346-9C76-A5965FD13B4B}"/>
              </a:ext>
            </a:extLst>
          </p:cNvPr>
          <p:cNvSpPr/>
          <p:nvPr/>
        </p:nvSpPr>
        <p:spPr>
          <a:xfrm>
            <a:off x="2206012" y="3774531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xmn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43A44-0168-5C4B-B830-86222DF634A8}"/>
              </a:ext>
            </a:extLst>
          </p:cNvPr>
          <p:cNvSpPr/>
          <p:nvPr/>
        </p:nvSpPr>
        <p:spPr>
          <a:xfrm>
            <a:off x="7507523" y="94140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Non-heap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9F97CC-6373-CD48-B1CC-46BD496432FE}"/>
              </a:ext>
            </a:extLst>
          </p:cNvPr>
          <p:cNvCxnSpPr>
            <a:cxnSpLocks/>
          </p:cNvCxnSpPr>
          <p:nvPr/>
        </p:nvCxnSpPr>
        <p:spPr>
          <a:xfrm>
            <a:off x="5604933" y="1310732"/>
            <a:ext cx="61729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5DB721-53CD-B14F-9F2E-9B2F369C2FB6}"/>
              </a:ext>
            </a:extLst>
          </p:cNvPr>
          <p:cNvCxnSpPr>
            <a:cxnSpLocks/>
          </p:cNvCxnSpPr>
          <p:nvPr/>
        </p:nvCxnSpPr>
        <p:spPr>
          <a:xfrm>
            <a:off x="2021983" y="1310732"/>
            <a:ext cx="31157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925FB-4E02-C045-9EF2-1FBAF78AB234}"/>
              </a:ext>
            </a:extLst>
          </p:cNvPr>
          <p:cNvSpPr/>
          <p:nvPr/>
        </p:nvSpPr>
        <p:spPr>
          <a:xfrm>
            <a:off x="3376218" y="1625291"/>
            <a:ext cx="11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Xmx</a:t>
            </a:r>
            <a:r>
              <a:rPr lang="en-US" dirty="0"/>
              <a:t> = </a:t>
            </a:r>
            <a:r>
              <a:rPr lang="en-US" dirty="0" err="1"/>
              <a:t>xms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56B08-D1C8-F349-B794-2C1E02400E60}"/>
              </a:ext>
            </a:extLst>
          </p:cNvPr>
          <p:cNvSpPr/>
          <p:nvPr/>
        </p:nvSpPr>
        <p:spPr>
          <a:xfrm>
            <a:off x="5384799" y="2609640"/>
            <a:ext cx="1693333" cy="2730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09F971-3C77-0B49-ADB8-5130453B24E1}"/>
              </a:ext>
            </a:extLst>
          </p:cNvPr>
          <p:cNvSpPr/>
          <p:nvPr/>
        </p:nvSpPr>
        <p:spPr>
          <a:xfrm>
            <a:off x="9313333" y="2609640"/>
            <a:ext cx="375138" cy="2730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BA3327-32AB-0440-A9B8-7D107BA3F7DA}"/>
              </a:ext>
            </a:extLst>
          </p:cNvPr>
          <p:cNvSpPr/>
          <p:nvPr/>
        </p:nvSpPr>
        <p:spPr>
          <a:xfrm>
            <a:off x="5508012" y="3685329"/>
            <a:ext cx="155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DirectMemory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32A1D-DA5E-584F-B905-A951503814B6}"/>
              </a:ext>
            </a:extLst>
          </p:cNvPr>
          <p:cNvSpPr/>
          <p:nvPr/>
        </p:nvSpPr>
        <p:spPr>
          <a:xfrm>
            <a:off x="7572492" y="3685329"/>
            <a:ext cx="68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8CFB74-3431-1F49-86FE-CAF1EE9186E7}"/>
              </a:ext>
            </a:extLst>
          </p:cNvPr>
          <p:cNvSpPr/>
          <p:nvPr/>
        </p:nvSpPr>
        <p:spPr>
          <a:xfrm>
            <a:off x="8632196" y="2609640"/>
            <a:ext cx="375138" cy="2730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A46098-31FA-9844-8C6C-C24426F09A64}"/>
              </a:ext>
            </a:extLst>
          </p:cNvPr>
          <p:cNvSpPr/>
          <p:nvPr/>
        </p:nvSpPr>
        <p:spPr>
          <a:xfrm rot="5563775">
            <a:off x="9657924" y="3869995"/>
            <a:ext cx="46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xss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7ACFED-7FF4-F946-AFD7-9C1D81CDA8C3}"/>
              </a:ext>
            </a:extLst>
          </p:cNvPr>
          <p:cNvSpPr/>
          <p:nvPr/>
        </p:nvSpPr>
        <p:spPr>
          <a:xfrm>
            <a:off x="10084508" y="2609640"/>
            <a:ext cx="1693333" cy="2730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48AEB1-428D-1B4D-985C-3ECE096AD18E}"/>
              </a:ext>
            </a:extLst>
          </p:cNvPr>
          <p:cNvSpPr/>
          <p:nvPr/>
        </p:nvSpPr>
        <p:spPr>
          <a:xfrm rot="5563775">
            <a:off x="9302323" y="3853065"/>
            <a:ext cx="46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xss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45EF9-51DD-BC49-8F49-31CC71F5A80C}"/>
              </a:ext>
            </a:extLst>
          </p:cNvPr>
          <p:cNvSpPr/>
          <p:nvPr/>
        </p:nvSpPr>
        <p:spPr>
          <a:xfrm rot="5563775">
            <a:off x="9056963" y="383613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314E63-49C5-1D4F-9CF3-031E8AC74256}"/>
              </a:ext>
            </a:extLst>
          </p:cNvPr>
          <p:cNvSpPr/>
          <p:nvPr/>
        </p:nvSpPr>
        <p:spPr>
          <a:xfrm>
            <a:off x="8910838" y="1949970"/>
            <a:ext cx="89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threads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43FF18-7664-7940-87BF-9BEB01DB1BA1}"/>
              </a:ext>
            </a:extLst>
          </p:cNvPr>
          <p:cNvCxnSpPr>
            <a:cxnSpLocks/>
          </p:cNvCxnSpPr>
          <p:nvPr/>
        </p:nvCxnSpPr>
        <p:spPr>
          <a:xfrm>
            <a:off x="8625137" y="2348313"/>
            <a:ext cx="146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1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ying.cai</dc:creator>
  <cp:lastModifiedBy>ying.cai</cp:lastModifiedBy>
  <cp:revision>7</cp:revision>
  <dcterms:created xsi:type="dcterms:W3CDTF">2021-03-16T03:14:28Z</dcterms:created>
  <dcterms:modified xsi:type="dcterms:W3CDTF">2021-03-16T03:23:29Z</dcterms:modified>
</cp:coreProperties>
</file>