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EDFBE0-4B86-4EB5-8D81-A59567D8302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BAF37F-B330-42A8-A5A5-655F358A147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73705-B8DE-4305-AA9B-EDA827882B6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C3471F-E0D0-47E1-8819-F8326B608F7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1D35C8-BA99-4BCC-9361-13E6D234FBB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7B14B3-272A-4432-AEB9-A4F057F4721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F23285A-C660-46AB-84EB-8DB0E2AE7AD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4FAE66-44AB-4AA4-B867-279D469F415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6CED2C-6285-4B85-BC95-7FA8DF429E7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84CAFA-582C-4BF9-9413-55B614FAB1B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640A680-A0FF-4D8B-9342-C981D904BAC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7A9050-0F37-4FF0-9179-5B5232FA817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9CE3E3-A6D4-42CC-A3D3-D277DD77890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B0DDE74-7DA1-4482-9C57-FDD1293B2E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3E1372-3947-4BAE-96CD-FEF130CC967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A6B41C8-4DC8-4EE6-817E-7570646E82B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D801A5-D654-4D10-8E33-756DAFA7B8F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7EFFA5-521A-491D-B483-B0791452EF6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34E26-881D-4C6E-80AD-B5CECD963B5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EA890F-B9BF-4696-B67A-46F9D975B52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D81B97-1729-478E-A441-F0FDB75F68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62C59D-3862-4089-B87C-4BF0B0949DD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A5F530-8958-4F95-A1DE-379CC5E82F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31DEF1-EE70-4BC7-B874-F5A1823F932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F586F0-7EC9-4BFA-A73D-E38383027BA5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54165-D8A2-414D-B232-3F4080865146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800" b="0" strike="noStrike" spc="-1" dirty="0" err="1">
                <a:latin typeface="Arial"/>
              </a:rPr>
              <a:t>Practica</a:t>
            </a:r>
            <a:r>
              <a:rPr lang="en-US" sz="4800" b="0" strike="noStrike" spc="-1" dirty="0">
                <a:latin typeface="Arial"/>
              </a:rPr>
              <a:t> 3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 dirty="0" err="1">
                <a:latin typeface="Arial"/>
              </a:rPr>
              <a:t>Regresión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spc="-1" dirty="0">
                <a:latin typeface="Arial"/>
              </a:rPr>
              <a:t>l</a:t>
            </a:r>
            <a:r>
              <a:rPr lang="en-US" sz="3200" b="0" strike="noStrike" spc="-1" dirty="0">
                <a:latin typeface="Arial"/>
              </a:rPr>
              <a:t>ineal univariable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 err="1">
                <a:latin typeface="Arial"/>
              </a:rPr>
              <a:t>Especificaciones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Utilizando</a:t>
            </a:r>
            <a:r>
              <a:rPr lang="en-US" sz="3200" b="0" strike="noStrike" spc="-1" dirty="0">
                <a:latin typeface="Arial"/>
              </a:rPr>
              <a:t> el dataset </a:t>
            </a:r>
            <a:r>
              <a:rPr lang="en-US" sz="3200" b="0" i="1" strike="noStrike" spc="-1" dirty="0">
                <a:latin typeface="Arial"/>
              </a:rPr>
              <a:t>dataset_ejercicio_I_regresion_lineal.csv </a:t>
            </a:r>
            <a:r>
              <a:rPr lang="en-US" sz="3200" b="0" strike="noStrike" spc="-1" dirty="0" err="1">
                <a:latin typeface="Arial"/>
              </a:rPr>
              <a:t>hacer</a:t>
            </a:r>
            <a:r>
              <a:rPr lang="en-US" sz="3200" b="0" strike="noStrike" spc="-1" dirty="0">
                <a:latin typeface="Arial"/>
              </a:rPr>
              <a:t> lo </a:t>
            </a:r>
            <a:r>
              <a:rPr lang="en-US" sz="3200" b="0" strike="noStrike" spc="-1" dirty="0" err="1">
                <a:latin typeface="Arial"/>
              </a:rPr>
              <a:t>siguiente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Arial"/>
              </a:rPr>
              <a:t>Cargue</a:t>
            </a:r>
            <a:r>
              <a:rPr lang="en-US" sz="2800" b="0" strike="noStrike" spc="-1" dirty="0">
                <a:latin typeface="Arial"/>
              </a:rPr>
              <a:t> el dataset </a:t>
            </a:r>
            <a:r>
              <a:rPr lang="en-US" sz="2800" b="0" strike="noStrike" spc="-1" dirty="0" err="1">
                <a:latin typeface="Arial"/>
              </a:rPr>
              <a:t>especificado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La </a:t>
            </a:r>
            <a:r>
              <a:rPr lang="en-US" sz="2800" b="0" strike="noStrike" spc="-1" dirty="0" err="1">
                <a:latin typeface="Arial"/>
              </a:rPr>
              <a:t>columna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i="1" strike="noStrike" spc="-1" dirty="0">
                <a:latin typeface="Arial"/>
              </a:rPr>
              <a:t>size</a:t>
            </a:r>
            <a:r>
              <a:rPr lang="en-US" sz="2800" b="0" strike="noStrike" spc="-1" dirty="0">
                <a:latin typeface="Arial"/>
              </a:rPr>
              <a:t> es la </a:t>
            </a:r>
            <a:r>
              <a:rPr lang="en-US" sz="2800" b="0" strike="noStrike" spc="-1" dirty="0" err="1">
                <a:latin typeface="Arial"/>
              </a:rPr>
              <a:t>característica</a:t>
            </a:r>
            <a:r>
              <a:rPr lang="en-US" sz="2800" b="0" strike="noStrike" spc="-1" dirty="0">
                <a:latin typeface="Arial"/>
              </a:rPr>
              <a:t> de </a:t>
            </a:r>
            <a:r>
              <a:rPr lang="en-US" sz="2800" b="0" strike="noStrike" spc="-1" dirty="0" err="1">
                <a:latin typeface="Arial"/>
              </a:rPr>
              <a:t>cada</a:t>
            </a:r>
            <a:r>
              <a:rPr lang="en-US" sz="2800" b="0" strike="noStrike" spc="-1" dirty="0">
                <a:latin typeface="Arial"/>
              </a:rPr>
              <a:t> casa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La </a:t>
            </a:r>
            <a:r>
              <a:rPr lang="en-US" sz="2800" b="0" strike="noStrike" spc="-1" dirty="0" err="1">
                <a:latin typeface="Arial"/>
              </a:rPr>
              <a:t>columna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i="1" strike="noStrike" spc="-1" dirty="0">
                <a:latin typeface="Arial"/>
              </a:rPr>
              <a:t>price</a:t>
            </a:r>
            <a:r>
              <a:rPr lang="en-US" sz="2800" b="0" strike="noStrike" spc="-1" dirty="0">
                <a:latin typeface="Arial"/>
              </a:rPr>
              <a:t> es la </a:t>
            </a:r>
            <a:r>
              <a:rPr lang="en-US" sz="2800" b="0" strike="noStrike" spc="-1" dirty="0" err="1">
                <a:latin typeface="Arial"/>
              </a:rPr>
              <a:t>salida</a:t>
            </a:r>
            <a:r>
              <a:rPr lang="en-US" sz="2800" b="0" strike="noStrike" spc="-1" dirty="0">
                <a:latin typeface="Arial"/>
              </a:rPr>
              <a:t> (target) a </a:t>
            </a:r>
            <a:r>
              <a:rPr lang="en-US" sz="2800" b="0" strike="noStrike" spc="-1" dirty="0" err="1">
                <a:latin typeface="Arial"/>
              </a:rPr>
              <a:t>predecir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err="1">
                <a:latin typeface="Arial"/>
              </a:rPr>
              <a:t>Mezclar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los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datos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>
                <a:latin typeface="Arial"/>
              </a:rPr>
              <a:t>(set </a:t>
            </a:r>
            <a:r>
              <a:rPr lang="en-US" sz="2800" b="0" i="1" strike="noStrike" spc="-1" dirty="0" err="1">
                <a:latin typeface="Arial"/>
              </a:rPr>
              <a:t>random_state</a:t>
            </a:r>
            <a:r>
              <a:rPr lang="en-US" sz="2800" b="0" i="1" strike="noStrike" spc="-1" dirty="0">
                <a:latin typeface="Arial"/>
              </a:rPr>
              <a:t>=0</a:t>
            </a:r>
            <a:r>
              <a:rPr lang="en-US" sz="2800" b="0" strike="noStrike" spc="-1" dirty="0">
                <a:latin typeface="Arial"/>
              </a:rPr>
              <a:t>)</a:t>
            </a:r>
            <a:r>
              <a:rPr lang="en-US" sz="2800" spc="-1" dirty="0">
                <a:latin typeface="Arial"/>
              </a:rPr>
              <a:t> y </a:t>
            </a:r>
            <a:r>
              <a:rPr lang="en-US" sz="2800" spc="-1" dirty="0" err="1">
                <a:latin typeface="Arial"/>
              </a:rPr>
              <a:t>Dividir</a:t>
            </a:r>
            <a:r>
              <a:rPr lang="en-US" sz="2800" spc="-1" dirty="0">
                <a:latin typeface="Arial"/>
              </a:rPr>
              <a:t> el dataset 90% </a:t>
            </a:r>
            <a:r>
              <a:rPr lang="en-US" sz="2800" spc="-1" dirty="0" err="1">
                <a:latin typeface="Arial"/>
              </a:rPr>
              <a:t>entrenamiento</a:t>
            </a:r>
            <a:r>
              <a:rPr lang="en-US" sz="2800" spc="-1" dirty="0">
                <a:latin typeface="Arial"/>
              </a:rPr>
              <a:t> y 10 de </a:t>
            </a:r>
            <a:r>
              <a:rPr lang="en-US" sz="2800" spc="-1" dirty="0" err="1">
                <a:latin typeface="Arial"/>
              </a:rPr>
              <a:t>prueba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 err="1">
                <a:latin typeface="Arial"/>
              </a:rPr>
              <a:t>Especificaiones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Usando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los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datos</a:t>
            </a:r>
            <a:r>
              <a:rPr lang="en-US" sz="3200" spc="-1" dirty="0">
                <a:latin typeface="Arial"/>
              </a:rPr>
              <a:t> de </a:t>
            </a:r>
            <a:r>
              <a:rPr lang="en-US" sz="3200" spc="-1" dirty="0" err="1">
                <a:latin typeface="Arial"/>
              </a:rPr>
              <a:t>entrenamiento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Arial"/>
              </a:rPr>
              <a:t>Probar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diferentes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valores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spc="-1" dirty="0">
                <a:latin typeface="Arial"/>
              </a:rPr>
              <a:t>para </a:t>
            </a:r>
            <a:r>
              <a:rPr lang="en-US" sz="2800" spc="-1" dirty="0" err="1">
                <a:latin typeface="Arial"/>
              </a:rPr>
              <a:t>los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parametros</a:t>
            </a:r>
            <a:r>
              <a:rPr lang="en-US" sz="2800" spc="-1" dirty="0">
                <a:latin typeface="Arial"/>
              </a:rPr>
              <a:t>: </a:t>
            </a:r>
            <a:r>
              <a:rPr lang="en-US" sz="2800" spc="-1" dirty="0" err="1">
                <a:latin typeface="Arial"/>
              </a:rPr>
              <a:t>número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iteraciones</a:t>
            </a:r>
            <a:r>
              <a:rPr lang="en-US" sz="2800" spc="-1" dirty="0">
                <a:latin typeface="Arial"/>
              </a:rPr>
              <a:t> y </a:t>
            </a:r>
            <a:r>
              <a:rPr lang="en-US" sz="2800" b="0" i="1" strike="noStrike" spc="-1" dirty="0">
                <a:latin typeface="Arial"/>
              </a:rPr>
              <a:t>alpha</a:t>
            </a:r>
            <a:r>
              <a:rPr lang="en-US" sz="2800" b="0" strike="noStrike" spc="-1" dirty="0">
                <a:latin typeface="Arial"/>
              </a:rPr>
              <a:t> (</a:t>
            </a:r>
            <a:r>
              <a:rPr lang="en-US" sz="2800" b="0" strike="noStrike" spc="-1" dirty="0" err="1">
                <a:latin typeface="Arial"/>
              </a:rPr>
              <a:t>tasa</a:t>
            </a:r>
            <a:r>
              <a:rPr lang="en-US" sz="2800" b="0" strike="noStrike" spc="-1" dirty="0">
                <a:latin typeface="Arial"/>
              </a:rPr>
              <a:t> de </a:t>
            </a:r>
            <a:r>
              <a:rPr lang="en-US" sz="2800" b="0" strike="noStrike" spc="-1" dirty="0" err="1">
                <a:latin typeface="Arial"/>
              </a:rPr>
              <a:t>aprendizaje</a:t>
            </a:r>
            <a:r>
              <a:rPr lang="en-US" sz="2800" b="0" strike="noStrike" spc="-1" dirty="0">
                <a:latin typeface="Arial"/>
              </a:rPr>
              <a:t>)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latin typeface="Arial"/>
              </a:rPr>
              <a:t>Con el </a:t>
            </a:r>
            <a:r>
              <a:rPr lang="en-US" sz="2800" spc="-1" dirty="0" err="1">
                <a:latin typeface="Arial"/>
              </a:rPr>
              <a:t>gradiente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descendiente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obtener</a:t>
            </a:r>
            <a:r>
              <a:rPr lang="en-US" sz="2800" spc="-1" dirty="0">
                <a:latin typeface="Arial"/>
              </a:rPr>
              <a:t> la recta </a:t>
            </a:r>
            <a:r>
              <a:rPr lang="en-US" sz="2800" spc="-1" dirty="0" err="1">
                <a:latin typeface="Arial"/>
              </a:rPr>
              <a:t>ajustada</a:t>
            </a:r>
            <a:endParaRPr lang="en-US" sz="2800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err="1">
                <a:latin typeface="Arial"/>
              </a:rPr>
              <a:t>Obtener</a:t>
            </a:r>
            <a:r>
              <a:rPr lang="en-US" sz="2800" spc="-1" dirty="0">
                <a:latin typeface="Arial"/>
              </a:rPr>
              <a:t> el error </a:t>
            </a:r>
            <a:r>
              <a:rPr lang="en-US" sz="2800" spc="-1" dirty="0" err="1">
                <a:latin typeface="Arial"/>
              </a:rPr>
              <a:t>cuadrático</a:t>
            </a:r>
            <a:r>
              <a:rPr lang="en-US" sz="2800" spc="-1" dirty="0">
                <a:latin typeface="Arial"/>
              </a:rPr>
              <a:t> medio (</a:t>
            </a:r>
            <a:r>
              <a:rPr lang="en-US" sz="2800" spc="-1" dirty="0" err="1">
                <a:latin typeface="Arial"/>
              </a:rPr>
              <a:t>mse</a:t>
            </a:r>
            <a:r>
              <a:rPr lang="en-US" sz="2800" spc="-1" dirty="0">
                <a:latin typeface="Arial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latin typeface="Arial"/>
              </a:rPr>
              <a:t>Utilizando</a:t>
            </a:r>
            <a:r>
              <a:rPr lang="en-US" sz="3200" spc="-1" dirty="0">
                <a:latin typeface="Arial"/>
              </a:rPr>
              <a:t> el conjunto de </a:t>
            </a:r>
            <a:r>
              <a:rPr lang="en-US" sz="3200" spc="-1" dirty="0" err="1">
                <a:latin typeface="Arial"/>
              </a:rPr>
              <a:t>prueba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Arial"/>
              </a:rPr>
              <a:t>Predecir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los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valores</a:t>
            </a:r>
            <a:r>
              <a:rPr lang="en-US" sz="2800" b="0" strike="noStrike" spc="-1" dirty="0">
                <a:latin typeface="Arial"/>
              </a:rPr>
              <a:t> de las </a:t>
            </a:r>
            <a:r>
              <a:rPr lang="en-US" sz="2800" b="0" strike="noStrike" spc="-1" dirty="0" err="1">
                <a:latin typeface="Arial"/>
              </a:rPr>
              <a:t>instancias</a:t>
            </a:r>
            <a:r>
              <a:rPr lang="en-US" sz="2800" b="0" strike="noStrike" spc="-1" dirty="0">
                <a:latin typeface="Arial"/>
              </a:rPr>
              <a:t> de </a:t>
            </a:r>
            <a:r>
              <a:rPr lang="en-US" sz="2800" b="0" strike="noStrike" spc="-1" dirty="0" err="1">
                <a:latin typeface="Arial"/>
              </a:rPr>
              <a:t>prueba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err="1">
                <a:latin typeface="Arial"/>
              </a:rPr>
              <a:t>Obtener</a:t>
            </a:r>
            <a:r>
              <a:rPr lang="en-US" sz="2800" spc="-1" dirty="0">
                <a:latin typeface="Arial"/>
              </a:rPr>
              <a:t> el error </a:t>
            </a:r>
            <a:r>
              <a:rPr lang="en-US" sz="2800" spc="-1" dirty="0" err="1">
                <a:latin typeface="Arial"/>
              </a:rPr>
              <a:t>cuadrático</a:t>
            </a:r>
            <a:r>
              <a:rPr lang="en-US" sz="2800" spc="-1" dirty="0">
                <a:latin typeface="Arial"/>
              </a:rPr>
              <a:t> medio (</a:t>
            </a:r>
            <a:r>
              <a:rPr lang="en-US" sz="2800" spc="-1" dirty="0" err="1">
                <a:latin typeface="Arial"/>
              </a:rPr>
              <a:t>mse</a:t>
            </a:r>
            <a:r>
              <a:rPr lang="en-US" sz="2800" spc="-1" dirty="0">
                <a:latin typeface="Arial"/>
              </a:rPr>
              <a:t>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 err="1">
                <a:latin typeface="Arial"/>
              </a:rPr>
              <a:t>Evidencias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s-MX" dirty="0">
                <a:cs typeface="Calibri"/>
              </a:rPr>
              <a:t>Subir a la plataforma los siguientes archivos:</a:t>
            </a:r>
          </a:p>
          <a:p>
            <a:pPr lvl="1"/>
            <a:r>
              <a:rPr lang="es-MX" dirty="0">
                <a:cs typeface="Calibri"/>
              </a:rPr>
              <a:t>Código fuente</a:t>
            </a:r>
          </a:p>
          <a:p>
            <a:pPr lvl="1"/>
            <a:r>
              <a:rPr lang="es-MX" dirty="0">
                <a:cs typeface="Calibri"/>
              </a:rPr>
              <a:t>La gráfica de </a:t>
            </a:r>
            <a:r>
              <a:rPr lang="es-MX">
                <a:cs typeface="Calibri"/>
              </a:rPr>
              <a:t>la línea </a:t>
            </a:r>
            <a:r>
              <a:rPr lang="es-MX" dirty="0">
                <a:cs typeface="Calibri"/>
              </a:rPr>
              <a:t>ajustada generada por el conjunto de entrenamiento</a:t>
            </a:r>
          </a:p>
          <a:p>
            <a:pPr lvl="1"/>
            <a:r>
              <a:rPr lang="es-MX" dirty="0">
                <a:cs typeface="Calibri"/>
              </a:rPr>
              <a:t>La gráfica de la línea generada para el conjunto de prueba</a:t>
            </a:r>
          </a:p>
          <a:p>
            <a:pPr lvl="1"/>
            <a:r>
              <a:rPr lang="es-MX" dirty="0">
                <a:cs typeface="Calibri"/>
              </a:rPr>
              <a:t>El error cuadrático medio para el conjunto de entrenamiento y el conjunto de prueba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178294D9947646B4790DC426ABA99E" ma:contentTypeVersion="1" ma:contentTypeDescription="Crear nuevo documento." ma:contentTypeScope="" ma:versionID="f3e5684baea7f044c2728b09afb1b60b">
  <xsd:schema xmlns:xsd="http://www.w3.org/2001/XMLSchema" xmlns:xs="http://www.w3.org/2001/XMLSchema" xmlns:p="http://schemas.microsoft.com/office/2006/metadata/properties" xmlns:ns2="b0574ba2-06b3-4f88-9400-4c7103065f12" targetNamespace="http://schemas.microsoft.com/office/2006/metadata/properties" ma:root="true" ma:fieldsID="a3bc7f146e9203c8f5b58fbf08c50ce9" ns2:_="">
    <xsd:import namespace="b0574ba2-06b3-4f88-9400-4c7103065f12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4ba2-06b3-4f88-9400-4c7103065f1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E1137E-1331-4E56-8C08-24A3AA5510E7}"/>
</file>

<file path=customXml/itemProps2.xml><?xml version="1.0" encoding="utf-8"?>
<ds:datastoreItem xmlns:ds="http://schemas.openxmlformats.org/officeDocument/2006/customXml" ds:itemID="{8A819A4A-F9BE-4A77-87B1-8C93F8E57B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180</Words>
  <Application>Microsoft Office PowerPoint</Application>
  <PresentationFormat>Personalizado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Especificaciones</vt:lpstr>
      <vt:lpstr>Especificaiones</vt:lpstr>
      <vt:lpstr>Evidencias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Varinia</dc:creator>
  <dc:description/>
  <cp:lastModifiedBy>Consuelo Varinia Garcia Mendoza</cp:lastModifiedBy>
  <cp:revision>7</cp:revision>
  <dcterms:created xsi:type="dcterms:W3CDTF">2022-09-07T13:25:11Z</dcterms:created>
  <dcterms:modified xsi:type="dcterms:W3CDTF">2022-11-16T13:53:58Z</dcterms:modified>
  <dc:language>en-US</dc:language>
</cp:coreProperties>
</file>