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3" r:id="rId5"/>
    <p:sldId id="274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9D6FBF"/>
    <a:srgbClr val="D0BCE0"/>
    <a:srgbClr val="D1BDE1"/>
    <a:srgbClr val="A78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01A48-3469-44F0-98C3-2EC99A78C32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E0E26ADC-9F2F-48EB-8331-7B1E0C5BCC48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A0F70107-9635-4F0D-ADD5-C65F161A3B03}" type="parTrans" cxnId="{C0131136-58EB-4409-B524-B779BDD17795}">
      <dgm:prSet/>
      <dgm:spPr/>
      <dgm:t>
        <a:bodyPr/>
        <a:lstStyle/>
        <a:p>
          <a:endParaRPr lang="en-US"/>
        </a:p>
      </dgm:t>
    </dgm:pt>
    <dgm:pt modelId="{19D8D920-C0FA-4A63-A696-FB9A219C43F2}" type="sibTrans" cxnId="{C0131136-58EB-4409-B524-B779BDD17795}">
      <dgm:prSet/>
      <dgm:spPr/>
      <dgm:t>
        <a:bodyPr/>
        <a:lstStyle/>
        <a:p>
          <a:endParaRPr lang="en-US"/>
        </a:p>
      </dgm:t>
    </dgm:pt>
    <dgm:pt modelId="{38CFCE76-B2AB-49D3-97CD-19C09A928241}">
      <dgm:prSet phldrT="[Text]"/>
      <dgm:spPr/>
      <dgm:t>
        <a:bodyPr/>
        <a:lstStyle/>
        <a:p>
          <a:r>
            <a:rPr lang="en-US" dirty="0"/>
            <a:t>.NET</a:t>
          </a:r>
        </a:p>
      </dgm:t>
    </dgm:pt>
    <dgm:pt modelId="{4594017F-FB27-412A-B6B8-A72731E29A84}" type="parTrans" cxnId="{F665E372-1815-4F63-A69A-CEAF546E8923}">
      <dgm:prSet/>
      <dgm:spPr/>
      <dgm:t>
        <a:bodyPr/>
        <a:lstStyle/>
        <a:p>
          <a:endParaRPr lang="en-US"/>
        </a:p>
      </dgm:t>
    </dgm:pt>
    <dgm:pt modelId="{75FAF0BA-4E9F-4A8A-912E-18E1DB8ADC8E}" type="sibTrans" cxnId="{F665E372-1815-4F63-A69A-CEAF546E8923}">
      <dgm:prSet/>
      <dgm:spPr/>
      <dgm:t>
        <a:bodyPr/>
        <a:lstStyle/>
        <a:p>
          <a:endParaRPr lang="en-US"/>
        </a:p>
      </dgm:t>
    </dgm:pt>
    <dgm:pt modelId="{CA588612-C15C-4F0C-B335-B2EEA345BBBD}">
      <dgm:prSet phldrT="[Text]"/>
      <dgm:spPr/>
      <dgm:t>
        <a:bodyPr/>
        <a:lstStyle/>
        <a:p>
          <a:r>
            <a:rPr lang="en-US" dirty="0"/>
            <a:t>.NET Standard</a:t>
          </a:r>
        </a:p>
      </dgm:t>
    </dgm:pt>
    <dgm:pt modelId="{A3255B80-9AA8-4D59-B68E-DE1B3B0E0325}" type="parTrans" cxnId="{9A4B1B90-6C46-4BEE-828B-073326FE0C90}">
      <dgm:prSet/>
      <dgm:spPr/>
      <dgm:t>
        <a:bodyPr/>
        <a:lstStyle/>
        <a:p>
          <a:endParaRPr lang="en-US"/>
        </a:p>
      </dgm:t>
    </dgm:pt>
    <dgm:pt modelId="{70C7AB60-7C22-42C8-9CEA-D3501D2A5AB0}" type="sibTrans" cxnId="{9A4B1B90-6C46-4BEE-828B-073326FE0C90}">
      <dgm:prSet/>
      <dgm:spPr/>
      <dgm:t>
        <a:bodyPr/>
        <a:lstStyle/>
        <a:p>
          <a:endParaRPr lang="en-US"/>
        </a:p>
      </dgm:t>
    </dgm:pt>
    <dgm:pt modelId="{AC954752-DC53-4583-9003-FA8FBAEAC9E3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B0A6373D-F3EC-48FC-8BE9-F254F96D7AE4}" type="parTrans" cxnId="{E5E7E010-E5D3-496B-B87F-325CFE4438DC}">
      <dgm:prSet/>
      <dgm:spPr/>
      <dgm:t>
        <a:bodyPr/>
        <a:lstStyle/>
        <a:p>
          <a:endParaRPr lang="en-US"/>
        </a:p>
      </dgm:t>
    </dgm:pt>
    <dgm:pt modelId="{1EFFF3A7-F90C-4291-8F71-12E18E2ADB71}" type="sibTrans" cxnId="{E5E7E010-E5D3-496B-B87F-325CFE4438DC}">
      <dgm:prSet/>
      <dgm:spPr/>
      <dgm:t>
        <a:bodyPr/>
        <a:lstStyle/>
        <a:p>
          <a:endParaRPr lang="en-US"/>
        </a:p>
      </dgm:t>
    </dgm:pt>
    <dgm:pt modelId="{15705923-6888-495F-9D8C-82ED66F914A0}">
      <dgm:prSet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  <dgm:t>
        <a:bodyPr/>
        <a:lstStyle/>
        <a:p>
          <a:endParaRPr lang="en-US"/>
        </a:p>
      </dgm:t>
    </dgm:pt>
    <dgm:pt modelId="{9889741A-ADBB-4329-B0C2-C39D4BCF796E}" type="parTrans" cxnId="{3071E75B-CA4C-4388-82B6-EED782F394B4}">
      <dgm:prSet/>
      <dgm:spPr/>
      <dgm:t>
        <a:bodyPr/>
        <a:lstStyle/>
        <a:p>
          <a:endParaRPr lang="en-US"/>
        </a:p>
      </dgm:t>
    </dgm:pt>
    <dgm:pt modelId="{9F673DED-69CC-45F7-82DB-481B142DE3DB}" type="sibTrans" cxnId="{3071E75B-CA4C-4388-82B6-EED782F394B4}">
      <dgm:prSet/>
      <dgm:spPr/>
      <dgm:t>
        <a:bodyPr/>
        <a:lstStyle/>
        <a:p>
          <a:endParaRPr lang="en-US"/>
        </a:p>
      </dgm:t>
    </dgm:pt>
    <dgm:pt modelId="{8BA140E0-C56E-440F-B22F-B666D0697136}" type="pres">
      <dgm:prSet presAssocID="{8B801A48-3469-44F0-98C3-2EC99A78C32B}" presName="diagram" presStyleCnt="0">
        <dgm:presLayoutVars>
          <dgm:dir/>
          <dgm:animLvl val="lvl"/>
          <dgm:resizeHandles val="exact"/>
        </dgm:presLayoutVars>
      </dgm:prSet>
      <dgm:spPr/>
    </dgm:pt>
    <dgm:pt modelId="{FCECDF53-0BC8-4AD8-B42B-325F6DA51121}" type="pres">
      <dgm:prSet presAssocID="{E0E26ADC-9F2F-48EB-8331-7B1E0C5BCC48}" presName="compNode" presStyleCnt="0"/>
      <dgm:spPr/>
    </dgm:pt>
    <dgm:pt modelId="{4A4F0C59-F556-4B19-B22C-676A78D0F89B}" type="pres">
      <dgm:prSet presAssocID="{E0E26ADC-9F2F-48EB-8331-7B1E0C5BCC48}" presName="childRect" presStyleLbl="bgAcc1" presStyleIdx="0" presStyleCnt="4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2"/>
          <a:srcRect/>
          <a:stretch>
            <a:fillRect l="-27000" r="-27000"/>
          </a:stretch>
        </a:blipFill>
      </dgm:spPr>
    </dgm:pt>
    <dgm:pt modelId="{3B41560D-A591-452B-A341-740F7D1A8E06}" type="pres">
      <dgm:prSet presAssocID="{E0E26ADC-9F2F-48EB-8331-7B1E0C5BCC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25B7783-F673-4A0A-98D7-04499F4928D5}" type="pres">
      <dgm:prSet presAssocID="{E0E26ADC-9F2F-48EB-8331-7B1E0C5BCC48}" presName="parentRect" presStyleLbl="alignNode1" presStyleIdx="0" presStyleCnt="4"/>
      <dgm:spPr/>
    </dgm:pt>
    <dgm:pt modelId="{D5E49C6F-EC3D-4248-9B83-9DD0CC294309}" type="pres">
      <dgm:prSet presAssocID="{E0E26ADC-9F2F-48EB-8331-7B1E0C5BCC48}" presName="adorn" presStyleLbl="fgAccFollowNode1" presStyleIdx="0" presStyleCnt="4"/>
      <dgm:spPr/>
    </dgm:pt>
    <dgm:pt modelId="{0E2501A7-7970-485D-AE1E-CDB488C43C14}" type="pres">
      <dgm:prSet presAssocID="{19D8D920-C0FA-4A63-A696-FB9A219C43F2}" presName="sibTrans" presStyleLbl="sibTrans2D1" presStyleIdx="0" presStyleCnt="0"/>
      <dgm:spPr/>
    </dgm:pt>
    <dgm:pt modelId="{2C58FEE5-33DE-46EF-B13B-6242A796C5A7}" type="pres">
      <dgm:prSet presAssocID="{38CFCE76-B2AB-49D3-97CD-19C09A928241}" presName="compNode" presStyleCnt="0"/>
      <dgm:spPr/>
    </dgm:pt>
    <dgm:pt modelId="{CB682CFD-9BED-4CCB-8CB1-1ADD5D8ECC76}" type="pres">
      <dgm:prSet presAssocID="{38CFCE76-B2AB-49D3-97CD-19C09A928241}" presName="childRect" presStyleLbl="bgAcc1" presStyleIdx="1" presStyleCnt="4">
        <dgm:presLayoutVars>
          <dgm:bulletEnabled val="1"/>
        </dgm:presLayoutVars>
      </dgm:prSet>
      <dgm:spPr/>
    </dgm:pt>
    <dgm:pt modelId="{35973D2D-E980-4503-BCFE-8496DDC834C7}" type="pres">
      <dgm:prSet presAssocID="{38CFCE76-B2AB-49D3-97CD-19C09A92824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9E8F0B2-4E0A-4861-A053-BFAB25EF8C43}" type="pres">
      <dgm:prSet presAssocID="{38CFCE76-B2AB-49D3-97CD-19C09A928241}" presName="parentRect" presStyleLbl="alignNode1" presStyleIdx="1" presStyleCnt="4"/>
      <dgm:spPr/>
    </dgm:pt>
    <dgm:pt modelId="{7B9E9DEB-F8BC-41E4-91BF-825FFAD1D65C}" type="pres">
      <dgm:prSet presAssocID="{38CFCE76-B2AB-49D3-97CD-19C09A928241}" presName="adorn" presStyleLbl="fgAccFollowNode1" presStyleIdx="1" presStyleCnt="4"/>
      <dgm:spPr/>
    </dgm:pt>
    <dgm:pt modelId="{5A96EC31-2558-4D5B-9FEA-75277347FFB4}" type="pres">
      <dgm:prSet presAssocID="{75FAF0BA-4E9F-4A8A-912E-18E1DB8ADC8E}" presName="sibTrans" presStyleLbl="sibTrans2D1" presStyleIdx="0" presStyleCnt="0"/>
      <dgm:spPr/>
    </dgm:pt>
    <dgm:pt modelId="{6E3B32A1-5516-41A2-8FD2-B5F96B1C19C9}" type="pres">
      <dgm:prSet presAssocID="{CA588612-C15C-4F0C-B335-B2EEA345BBBD}" presName="compNode" presStyleCnt="0"/>
      <dgm:spPr/>
    </dgm:pt>
    <dgm:pt modelId="{0EC7C501-2E7E-4F4C-ADB7-7E0274EB366B}" type="pres">
      <dgm:prSet presAssocID="{CA588612-C15C-4F0C-B335-B2EEA345BBBD}" presName="childRect" presStyleLbl="bgAcc1" presStyleIdx="2" presStyleCnt="4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rcRect/>
          <a:stretch>
            <a:fillRect l="-3000" r="-3000"/>
          </a:stretch>
        </a:blipFill>
      </dgm:spPr>
    </dgm:pt>
    <dgm:pt modelId="{194D2175-CDD7-4BA4-8451-21D7A846CABC}" type="pres">
      <dgm:prSet presAssocID="{CA588612-C15C-4F0C-B335-B2EEA345BBB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C1467F7-D3FB-4811-93CC-BA8D806B29A3}" type="pres">
      <dgm:prSet presAssocID="{CA588612-C15C-4F0C-B335-B2EEA345BBBD}" presName="parentRect" presStyleLbl="alignNode1" presStyleIdx="2" presStyleCnt="4"/>
      <dgm:spPr/>
    </dgm:pt>
    <dgm:pt modelId="{6A3F51D0-F7ED-4085-8D6D-A5E8BB35AACD}" type="pres">
      <dgm:prSet presAssocID="{CA588612-C15C-4F0C-B335-B2EEA345BBBD}" presName="adorn" presStyleLbl="fgAccFollowNode1" presStyleIdx="2" presStyleCnt="4"/>
      <dgm:spPr/>
    </dgm:pt>
    <dgm:pt modelId="{D3624CE0-601E-4DEC-823B-3A72981F0A3B}" type="pres">
      <dgm:prSet presAssocID="{70C7AB60-7C22-42C8-9CEA-D3501D2A5AB0}" presName="sibTrans" presStyleLbl="sibTrans2D1" presStyleIdx="0" presStyleCnt="0"/>
      <dgm:spPr/>
    </dgm:pt>
    <dgm:pt modelId="{ADC0F6E7-441B-43DD-9882-309CAA18C6EE}" type="pres">
      <dgm:prSet presAssocID="{AC954752-DC53-4583-9003-FA8FBAEAC9E3}" presName="compNode" presStyleCnt="0"/>
      <dgm:spPr/>
    </dgm:pt>
    <dgm:pt modelId="{A2DD7171-6F60-413E-8226-EA53B4A68FE5}" type="pres">
      <dgm:prSet presAssocID="{AC954752-DC53-4583-9003-FA8FBAEAC9E3}" presName="childRect" presStyleLbl="bgAcc1" presStyleIdx="3" presStyleCnt="4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4"/>
          <a:srcRect/>
          <a:stretch>
            <a:fillRect l="-11000" r="-11000"/>
          </a:stretch>
        </a:blipFill>
      </dgm:spPr>
    </dgm:pt>
    <dgm:pt modelId="{16DA0079-13A3-4213-B2C2-2B8945733F79}" type="pres">
      <dgm:prSet presAssocID="{AC954752-DC53-4583-9003-FA8FBAEAC9E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D67F56-C13A-4213-99A1-D61626C80ABE}" type="pres">
      <dgm:prSet presAssocID="{AC954752-DC53-4583-9003-FA8FBAEAC9E3}" presName="parentRect" presStyleLbl="alignNode1" presStyleIdx="3" presStyleCnt="4"/>
      <dgm:spPr/>
    </dgm:pt>
    <dgm:pt modelId="{4E293526-7BDE-4D85-8748-792DC4FF2DFC}" type="pres">
      <dgm:prSet presAssocID="{AC954752-DC53-4583-9003-FA8FBAEAC9E3}" presName="adorn" presStyleLbl="fgAccFollowNode1" presStyleIdx="3" presStyleCnt="4"/>
      <dgm:spPr/>
    </dgm:pt>
  </dgm:ptLst>
  <dgm:cxnLst>
    <dgm:cxn modelId="{E5E7E010-E5D3-496B-B87F-325CFE4438DC}" srcId="{8B801A48-3469-44F0-98C3-2EC99A78C32B}" destId="{AC954752-DC53-4583-9003-FA8FBAEAC9E3}" srcOrd="3" destOrd="0" parTransId="{B0A6373D-F3EC-48FC-8BE9-F254F96D7AE4}" sibTransId="{1EFFF3A7-F90C-4291-8F71-12E18E2ADB71}"/>
    <dgm:cxn modelId="{A639FF13-227A-411B-9FD5-26B668DAEDCA}" type="presOf" srcId="{19D8D920-C0FA-4A63-A696-FB9A219C43F2}" destId="{0E2501A7-7970-485D-AE1E-CDB488C43C14}" srcOrd="0" destOrd="0" presId="urn:microsoft.com/office/officeart/2005/8/layout/bList2"/>
    <dgm:cxn modelId="{16FFBE2F-BB59-4B55-ADD8-0D1FB5AE3325}" type="presOf" srcId="{38CFCE76-B2AB-49D3-97CD-19C09A928241}" destId="{F9E8F0B2-4E0A-4861-A053-BFAB25EF8C43}" srcOrd="1" destOrd="0" presId="urn:microsoft.com/office/officeart/2005/8/layout/bList2"/>
    <dgm:cxn modelId="{C0131136-58EB-4409-B524-B779BDD17795}" srcId="{8B801A48-3469-44F0-98C3-2EC99A78C32B}" destId="{E0E26ADC-9F2F-48EB-8331-7B1E0C5BCC48}" srcOrd="0" destOrd="0" parTransId="{A0F70107-9635-4F0D-ADD5-C65F161A3B03}" sibTransId="{19D8D920-C0FA-4A63-A696-FB9A219C43F2}"/>
    <dgm:cxn modelId="{3071E75B-CA4C-4388-82B6-EED782F394B4}" srcId="{38CFCE76-B2AB-49D3-97CD-19C09A928241}" destId="{15705923-6888-495F-9D8C-82ED66F914A0}" srcOrd="0" destOrd="0" parTransId="{9889741A-ADBB-4329-B0C2-C39D4BCF796E}" sibTransId="{9F673DED-69CC-45F7-82DB-481B142DE3DB}"/>
    <dgm:cxn modelId="{9C38445D-6415-433F-B0CE-01A76969A325}" type="presOf" srcId="{8B801A48-3469-44F0-98C3-2EC99A78C32B}" destId="{8BA140E0-C56E-440F-B22F-B666D0697136}" srcOrd="0" destOrd="0" presId="urn:microsoft.com/office/officeart/2005/8/layout/bList2"/>
    <dgm:cxn modelId="{3B86046B-274D-4471-AFCF-B157E463EB44}" type="presOf" srcId="{75FAF0BA-4E9F-4A8A-912E-18E1DB8ADC8E}" destId="{5A96EC31-2558-4D5B-9FEA-75277347FFB4}" srcOrd="0" destOrd="0" presId="urn:microsoft.com/office/officeart/2005/8/layout/bList2"/>
    <dgm:cxn modelId="{F665E372-1815-4F63-A69A-CEAF546E8923}" srcId="{8B801A48-3469-44F0-98C3-2EC99A78C32B}" destId="{38CFCE76-B2AB-49D3-97CD-19C09A928241}" srcOrd="1" destOrd="0" parTransId="{4594017F-FB27-412A-B6B8-A72731E29A84}" sibTransId="{75FAF0BA-4E9F-4A8A-912E-18E1DB8ADC8E}"/>
    <dgm:cxn modelId="{1826FB54-4380-4EC8-B8DB-B6D4FCEE6114}" type="presOf" srcId="{AC954752-DC53-4583-9003-FA8FBAEAC9E3}" destId="{16DA0079-13A3-4213-B2C2-2B8945733F79}" srcOrd="0" destOrd="0" presId="urn:microsoft.com/office/officeart/2005/8/layout/bList2"/>
    <dgm:cxn modelId="{3F031D7D-6CDD-4F5F-BE6C-C89BD50A220B}" type="presOf" srcId="{38CFCE76-B2AB-49D3-97CD-19C09A928241}" destId="{35973D2D-E980-4503-BCFE-8496DDC834C7}" srcOrd="0" destOrd="0" presId="urn:microsoft.com/office/officeart/2005/8/layout/bList2"/>
    <dgm:cxn modelId="{E94E4780-5C98-4A12-AB88-28031334CFFB}" type="presOf" srcId="{AC954752-DC53-4583-9003-FA8FBAEAC9E3}" destId="{79D67F56-C13A-4213-99A1-D61626C80ABE}" srcOrd="1" destOrd="0" presId="urn:microsoft.com/office/officeart/2005/8/layout/bList2"/>
    <dgm:cxn modelId="{9A4B1B90-6C46-4BEE-828B-073326FE0C90}" srcId="{8B801A48-3469-44F0-98C3-2EC99A78C32B}" destId="{CA588612-C15C-4F0C-B335-B2EEA345BBBD}" srcOrd="2" destOrd="0" parTransId="{A3255B80-9AA8-4D59-B68E-DE1B3B0E0325}" sibTransId="{70C7AB60-7C22-42C8-9CEA-D3501D2A5AB0}"/>
    <dgm:cxn modelId="{31C908B7-A209-48BE-B373-C04E86B78BE5}" type="presOf" srcId="{E0E26ADC-9F2F-48EB-8331-7B1E0C5BCC48}" destId="{3B41560D-A591-452B-A341-740F7D1A8E06}" srcOrd="0" destOrd="0" presId="urn:microsoft.com/office/officeart/2005/8/layout/bList2"/>
    <dgm:cxn modelId="{9E0C71CB-5238-4C88-8690-FB975D3F48B2}" type="presOf" srcId="{CA588612-C15C-4F0C-B335-B2EEA345BBBD}" destId="{194D2175-CDD7-4BA4-8451-21D7A846CABC}" srcOrd="0" destOrd="0" presId="urn:microsoft.com/office/officeart/2005/8/layout/bList2"/>
    <dgm:cxn modelId="{7AE42ED1-7EDB-4A1C-A90E-FC3B8E559E8E}" type="presOf" srcId="{E0E26ADC-9F2F-48EB-8331-7B1E0C5BCC48}" destId="{825B7783-F673-4A0A-98D7-04499F4928D5}" srcOrd="1" destOrd="0" presId="urn:microsoft.com/office/officeart/2005/8/layout/bList2"/>
    <dgm:cxn modelId="{788C01D9-5671-42E1-80BA-B22EA6BD3C63}" type="presOf" srcId="{CA588612-C15C-4F0C-B335-B2EEA345BBBD}" destId="{7C1467F7-D3FB-4811-93CC-BA8D806B29A3}" srcOrd="1" destOrd="0" presId="urn:microsoft.com/office/officeart/2005/8/layout/bList2"/>
    <dgm:cxn modelId="{BE82F7F9-C9B7-4B99-9099-F1885CA37A10}" type="presOf" srcId="{70C7AB60-7C22-42C8-9CEA-D3501D2A5AB0}" destId="{D3624CE0-601E-4DEC-823B-3A72981F0A3B}" srcOrd="0" destOrd="0" presId="urn:microsoft.com/office/officeart/2005/8/layout/bList2"/>
    <dgm:cxn modelId="{16BA39FF-1E64-44F8-B945-2CBE040BB825}" type="presOf" srcId="{15705923-6888-495F-9D8C-82ED66F914A0}" destId="{CB682CFD-9BED-4CCB-8CB1-1ADD5D8ECC76}" srcOrd="0" destOrd="0" presId="urn:microsoft.com/office/officeart/2005/8/layout/bList2"/>
    <dgm:cxn modelId="{4123EA99-C947-4133-BAF0-B09D7C89749D}" type="presParOf" srcId="{8BA140E0-C56E-440F-B22F-B666D0697136}" destId="{FCECDF53-0BC8-4AD8-B42B-325F6DA51121}" srcOrd="0" destOrd="0" presId="urn:microsoft.com/office/officeart/2005/8/layout/bList2"/>
    <dgm:cxn modelId="{7BEAA0FE-F493-4178-ABCC-01649F3700A7}" type="presParOf" srcId="{FCECDF53-0BC8-4AD8-B42B-325F6DA51121}" destId="{4A4F0C59-F556-4B19-B22C-676A78D0F89B}" srcOrd="0" destOrd="0" presId="urn:microsoft.com/office/officeart/2005/8/layout/bList2"/>
    <dgm:cxn modelId="{D35CE4F0-5506-45DE-AC9E-5F802E909536}" type="presParOf" srcId="{FCECDF53-0BC8-4AD8-B42B-325F6DA51121}" destId="{3B41560D-A591-452B-A341-740F7D1A8E06}" srcOrd="1" destOrd="0" presId="urn:microsoft.com/office/officeart/2005/8/layout/bList2"/>
    <dgm:cxn modelId="{C7525F6F-B4E6-4377-BC89-00B47CB1699F}" type="presParOf" srcId="{FCECDF53-0BC8-4AD8-B42B-325F6DA51121}" destId="{825B7783-F673-4A0A-98D7-04499F4928D5}" srcOrd="2" destOrd="0" presId="urn:microsoft.com/office/officeart/2005/8/layout/bList2"/>
    <dgm:cxn modelId="{00DBF377-86A5-45FD-A07A-314FA01F03E0}" type="presParOf" srcId="{FCECDF53-0BC8-4AD8-B42B-325F6DA51121}" destId="{D5E49C6F-EC3D-4248-9B83-9DD0CC294309}" srcOrd="3" destOrd="0" presId="urn:microsoft.com/office/officeart/2005/8/layout/bList2"/>
    <dgm:cxn modelId="{B926F0ED-ABDA-4189-9875-17237B411AED}" type="presParOf" srcId="{8BA140E0-C56E-440F-B22F-B666D0697136}" destId="{0E2501A7-7970-485D-AE1E-CDB488C43C14}" srcOrd="1" destOrd="0" presId="urn:microsoft.com/office/officeart/2005/8/layout/bList2"/>
    <dgm:cxn modelId="{2BAFCB4C-97CD-4A97-AF61-B25D2E3824D7}" type="presParOf" srcId="{8BA140E0-C56E-440F-B22F-B666D0697136}" destId="{2C58FEE5-33DE-46EF-B13B-6242A796C5A7}" srcOrd="2" destOrd="0" presId="urn:microsoft.com/office/officeart/2005/8/layout/bList2"/>
    <dgm:cxn modelId="{E4C73836-5802-4BAB-B2A9-C89385791CE2}" type="presParOf" srcId="{2C58FEE5-33DE-46EF-B13B-6242A796C5A7}" destId="{CB682CFD-9BED-4CCB-8CB1-1ADD5D8ECC76}" srcOrd="0" destOrd="0" presId="urn:microsoft.com/office/officeart/2005/8/layout/bList2"/>
    <dgm:cxn modelId="{DFBB841C-5028-4748-A498-3218EB1EC38E}" type="presParOf" srcId="{2C58FEE5-33DE-46EF-B13B-6242A796C5A7}" destId="{35973D2D-E980-4503-BCFE-8496DDC834C7}" srcOrd="1" destOrd="0" presId="urn:microsoft.com/office/officeart/2005/8/layout/bList2"/>
    <dgm:cxn modelId="{37112A91-7317-48AB-B04F-41B4670BF740}" type="presParOf" srcId="{2C58FEE5-33DE-46EF-B13B-6242A796C5A7}" destId="{F9E8F0B2-4E0A-4861-A053-BFAB25EF8C43}" srcOrd="2" destOrd="0" presId="urn:microsoft.com/office/officeart/2005/8/layout/bList2"/>
    <dgm:cxn modelId="{CD5AF3EB-6CFC-4508-9C23-ED4FB1836166}" type="presParOf" srcId="{2C58FEE5-33DE-46EF-B13B-6242A796C5A7}" destId="{7B9E9DEB-F8BC-41E4-91BF-825FFAD1D65C}" srcOrd="3" destOrd="0" presId="urn:microsoft.com/office/officeart/2005/8/layout/bList2"/>
    <dgm:cxn modelId="{612FB462-74C7-4EC3-B3E0-9471475ECC6A}" type="presParOf" srcId="{8BA140E0-C56E-440F-B22F-B666D0697136}" destId="{5A96EC31-2558-4D5B-9FEA-75277347FFB4}" srcOrd="3" destOrd="0" presId="urn:microsoft.com/office/officeart/2005/8/layout/bList2"/>
    <dgm:cxn modelId="{96BB776F-0DE5-4B2D-A052-46F6825F094B}" type="presParOf" srcId="{8BA140E0-C56E-440F-B22F-B666D0697136}" destId="{6E3B32A1-5516-41A2-8FD2-B5F96B1C19C9}" srcOrd="4" destOrd="0" presId="urn:microsoft.com/office/officeart/2005/8/layout/bList2"/>
    <dgm:cxn modelId="{332B58C2-88FD-4FE1-82E0-61D5C4DE7AA0}" type="presParOf" srcId="{6E3B32A1-5516-41A2-8FD2-B5F96B1C19C9}" destId="{0EC7C501-2E7E-4F4C-ADB7-7E0274EB366B}" srcOrd="0" destOrd="0" presId="urn:microsoft.com/office/officeart/2005/8/layout/bList2"/>
    <dgm:cxn modelId="{E39FB75E-1B5D-4E8E-B7FA-C9D6D10DBE96}" type="presParOf" srcId="{6E3B32A1-5516-41A2-8FD2-B5F96B1C19C9}" destId="{194D2175-CDD7-4BA4-8451-21D7A846CABC}" srcOrd="1" destOrd="0" presId="urn:microsoft.com/office/officeart/2005/8/layout/bList2"/>
    <dgm:cxn modelId="{DB77D569-20BE-4752-A2CA-DE36A43CD3F8}" type="presParOf" srcId="{6E3B32A1-5516-41A2-8FD2-B5F96B1C19C9}" destId="{7C1467F7-D3FB-4811-93CC-BA8D806B29A3}" srcOrd="2" destOrd="0" presId="urn:microsoft.com/office/officeart/2005/8/layout/bList2"/>
    <dgm:cxn modelId="{8DA38233-61AF-4544-84C3-26B2ABA824B4}" type="presParOf" srcId="{6E3B32A1-5516-41A2-8FD2-B5F96B1C19C9}" destId="{6A3F51D0-F7ED-4085-8D6D-A5E8BB35AACD}" srcOrd="3" destOrd="0" presId="urn:microsoft.com/office/officeart/2005/8/layout/bList2"/>
    <dgm:cxn modelId="{BF5C2D39-B26A-49D6-8010-90AD02FB1C38}" type="presParOf" srcId="{8BA140E0-C56E-440F-B22F-B666D0697136}" destId="{D3624CE0-601E-4DEC-823B-3A72981F0A3B}" srcOrd="5" destOrd="0" presId="urn:microsoft.com/office/officeart/2005/8/layout/bList2"/>
    <dgm:cxn modelId="{A9AFA790-F751-42A2-B80F-32EED49C6199}" type="presParOf" srcId="{8BA140E0-C56E-440F-B22F-B666D0697136}" destId="{ADC0F6E7-441B-43DD-9882-309CAA18C6EE}" srcOrd="6" destOrd="0" presId="urn:microsoft.com/office/officeart/2005/8/layout/bList2"/>
    <dgm:cxn modelId="{739AB5BC-9974-40D3-9B13-EA5B829843A9}" type="presParOf" srcId="{ADC0F6E7-441B-43DD-9882-309CAA18C6EE}" destId="{A2DD7171-6F60-413E-8226-EA53B4A68FE5}" srcOrd="0" destOrd="0" presId="urn:microsoft.com/office/officeart/2005/8/layout/bList2"/>
    <dgm:cxn modelId="{D38F535C-44EE-4B5B-9B89-D7CDC1D10476}" type="presParOf" srcId="{ADC0F6E7-441B-43DD-9882-309CAA18C6EE}" destId="{16DA0079-13A3-4213-B2C2-2B8945733F79}" srcOrd="1" destOrd="0" presId="urn:microsoft.com/office/officeart/2005/8/layout/bList2"/>
    <dgm:cxn modelId="{778C24DF-42C7-4507-A7E3-2D1D743766CF}" type="presParOf" srcId="{ADC0F6E7-441B-43DD-9882-309CAA18C6EE}" destId="{79D67F56-C13A-4213-99A1-D61626C80ABE}" srcOrd="2" destOrd="0" presId="urn:microsoft.com/office/officeart/2005/8/layout/bList2"/>
    <dgm:cxn modelId="{A575B9E9-8316-48FD-AE41-1039A65FCEF9}" type="presParOf" srcId="{ADC0F6E7-441B-43DD-9882-309CAA18C6EE}" destId="{4E293526-7BDE-4D85-8748-792DC4FF2DF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3DB1F4-6A3A-475B-827D-33771C9A3D12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52EC1-43A6-42F4-A358-4B1A994B0521}">
      <dgm:prSet phldrT="[Text]"/>
      <dgm:spPr/>
      <dgm:t>
        <a:bodyPr/>
        <a:lstStyle/>
        <a:p>
          <a:r>
            <a:rPr lang="en-US" dirty="0"/>
            <a:t>Library (.NET Core)</a:t>
          </a:r>
        </a:p>
      </dgm:t>
    </dgm:pt>
    <dgm:pt modelId="{DBD31D87-29B7-420B-8401-106C87ED1C2C}" type="parTrans" cxnId="{B7655618-3F68-46FA-A91A-6E37BF83D408}">
      <dgm:prSet/>
      <dgm:spPr/>
      <dgm:t>
        <a:bodyPr/>
        <a:lstStyle/>
        <a:p>
          <a:endParaRPr lang="en-US"/>
        </a:p>
      </dgm:t>
    </dgm:pt>
    <dgm:pt modelId="{4656666E-43BB-43A8-9C85-8297C3F08A25}" type="sibTrans" cxnId="{B7655618-3F68-46FA-A91A-6E37BF83D408}">
      <dgm:prSet/>
      <dgm:spPr/>
      <dgm:t>
        <a:bodyPr/>
        <a:lstStyle/>
        <a:p>
          <a:endParaRPr lang="en-US"/>
        </a:p>
      </dgm:t>
    </dgm:pt>
    <dgm:pt modelId="{6C66E8A2-E1F8-4CE3-95BE-AA2E88882BBC}">
      <dgm:prSet phldrT="[Text]"/>
      <dgm:spPr/>
      <dgm:t>
        <a:bodyPr/>
        <a:lstStyle/>
        <a:p>
          <a:r>
            <a:rPr lang="en-US" dirty="0"/>
            <a:t>.NET Core app</a:t>
          </a:r>
        </a:p>
      </dgm:t>
    </dgm:pt>
    <dgm:pt modelId="{D1907EEE-3CD3-4A2E-A3EB-BFA3D9864F7F}" type="parTrans" cxnId="{C0AFCE19-6989-473E-ABE9-8FA53607E98E}">
      <dgm:prSet/>
      <dgm:spPr/>
      <dgm:t>
        <a:bodyPr/>
        <a:lstStyle/>
        <a:p>
          <a:endParaRPr lang="en-US"/>
        </a:p>
      </dgm:t>
    </dgm:pt>
    <dgm:pt modelId="{DE5E8170-A1AB-4882-B0A8-CBCCDAA1BAB0}" type="sibTrans" cxnId="{C0AFCE19-6989-473E-ABE9-8FA53607E98E}">
      <dgm:prSet/>
      <dgm:spPr/>
      <dgm:t>
        <a:bodyPr/>
        <a:lstStyle/>
        <a:p>
          <a:endParaRPr lang="en-US"/>
        </a:p>
      </dgm:t>
    </dgm:pt>
    <dgm:pt modelId="{458DCE2F-E9CC-42E2-9758-8FC3DC6C9863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04267B57-1E17-4DB0-AF3C-0A5A04585FB9}" type="parTrans" cxnId="{78A67561-0A44-4752-99DD-891F724ADE4D}">
      <dgm:prSet/>
      <dgm:spPr/>
      <dgm:t>
        <a:bodyPr/>
        <a:lstStyle/>
        <a:p>
          <a:endParaRPr lang="en-US"/>
        </a:p>
      </dgm:t>
    </dgm:pt>
    <dgm:pt modelId="{2570292F-EA58-401E-B845-8A2EBF3EDE2F}" type="sibTrans" cxnId="{78A67561-0A44-4752-99DD-891F724ADE4D}">
      <dgm:prSet/>
      <dgm:spPr/>
      <dgm:t>
        <a:bodyPr/>
        <a:lstStyle/>
        <a:p>
          <a:endParaRPr lang="en-US"/>
        </a:p>
      </dgm:t>
    </dgm:pt>
    <dgm:pt modelId="{3EAD5508-74D1-4DA0-9D4B-C232499A38E3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BC97A591-21CC-4360-8EEA-2BFB4AC9EC16}" type="parTrans" cxnId="{55A070F4-0E87-4C62-984C-6B05EA670833}">
      <dgm:prSet/>
      <dgm:spPr/>
      <dgm:t>
        <a:bodyPr/>
        <a:lstStyle/>
        <a:p>
          <a:endParaRPr lang="en-US"/>
        </a:p>
      </dgm:t>
    </dgm:pt>
    <dgm:pt modelId="{D4BEF339-6FA6-44A3-8DCC-A8AF63CDB157}" type="sibTrans" cxnId="{55A070F4-0E87-4C62-984C-6B05EA670833}">
      <dgm:prSet/>
      <dgm:spPr/>
      <dgm:t>
        <a:bodyPr/>
        <a:lstStyle/>
        <a:p>
          <a:endParaRPr lang="en-US"/>
        </a:p>
      </dgm:t>
    </dgm:pt>
    <dgm:pt modelId="{83485687-6962-4C63-BC7F-A0B6B30D5BF7}">
      <dgm:prSet phldrT="[Text]"/>
      <dgm:spPr/>
      <dgm:t>
        <a:bodyPr/>
        <a:lstStyle/>
        <a:p>
          <a:r>
            <a:rPr lang="en-US" dirty="0"/>
            <a:t>Windows app</a:t>
          </a:r>
        </a:p>
      </dgm:t>
    </dgm:pt>
    <dgm:pt modelId="{0186B51A-8AAA-492B-AF8E-0DB0AFFE5C0B}" type="parTrans" cxnId="{3186FB32-AB0B-4A0E-B41B-9ACAF7C8B314}">
      <dgm:prSet/>
      <dgm:spPr/>
      <dgm:t>
        <a:bodyPr/>
        <a:lstStyle/>
        <a:p>
          <a:endParaRPr lang="en-US"/>
        </a:p>
      </dgm:t>
    </dgm:pt>
    <dgm:pt modelId="{767A8FC2-8004-42F5-9FA5-46FEC7A99574}" type="sibTrans" cxnId="{3186FB32-AB0B-4A0E-B41B-9ACAF7C8B314}">
      <dgm:prSet/>
      <dgm:spPr/>
      <dgm:t>
        <a:bodyPr/>
        <a:lstStyle/>
        <a:p>
          <a:endParaRPr lang="en-US"/>
        </a:p>
      </dgm:t>
    </dgm:pt>
    <dgm:pt modelId="{AC80940E-A82C-4496-B25D-B14C7338B707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ABED5929-3189-40B8-BBA5-C5615DA19D59}" type="parTrans" cxnId="{5CA61D10-583F-4107-82F5-5BA9582945BF}">
      <dgm:prSet/>
      <dgm:spPr/>
      <dgm:t>
        <a:bodyPr/>
        <a:lstStyle/>
        <a:p>
          <a:endParaRPr lang="en-US"/>
        </a:p>
      </dgm:t>
    </dgm:pt>
    <dgm:pt modelId="{DE11BF04-5245-406E-95D0-2722AB45CB50}" type="sibTrans" cxnId="{5CA61D10-583F-4107-82F5-5BA9582945BF}">
      <dgm:prSet/>
      <dgm:spPr/>
      <dgm:t>
        <a:bodyPr/>
        <a:lstStyle/>
        <a:p>
          <a:endParaRPr lang="en-US"/>
        </a:p>
      </dgm:t>
    </dgm:pt>
    <dgm:pt modelId="{FF6C1714-CEF0-4A5F-92B4-4C1E4EB3F0E6}">
      <dgm:prSet phldrT="[Text]"/>
      <dgm:spPr/>
      <dgm:t>
        <a:bodyPr/>
        <a:lstStyle/>
        <a:p>
          <a:r>
            <a:rPr lang="en-US" dirty="0"/>
            <a:t>Xamarin app</a:t>
          </a:r>
        </a:p>
      </dgm:t>
    </dgm:pt>
    <dgm:pt modelId="{A413CBE0-1BE0-455E-A108-CD42229869E2}" type="parTrans" cxnId="{21774AB0-E184-4959-9F13-994C8BAD9B25}">
      <dgm:prSet/>
      <dgm:spPr/>
      <dgm:t>
        <a:bodyPr/>
        <a:lstStyle/>
        <a:p>
          <a:endParaRPr lang="en-US"/>
        </a:p>
      </dgm:t>
    </dgm:pt>
    <dgm:pt modelId="{F7B9ADC4-C78F-46CA-A1E8-F87F101584C4}" type="sibTrans" cxnId="{21774AB0-E184-4959-9F13-994C8BAD9B25}">
      <dgm:prSet/>
      <dgm:spPr/>
      <dgm:t>
        <a:bodyPr/>
        <a:lstStyle/>
        <a:p>
          <a:endParaRPr lang="en-US"/>
        </a:p>
      </dgm:t>
    </dgm:pt>
    <dgm:pt modelId="{A1D88F91-5485-4C59-A6AE-91FF506A681B}">
      <dgm:prSet phldrT="[Text]"/>
      <dgm:spPr/>
      <dgm:t>
        <a:bodyPr/>
        <a:lstStyle/>
        <a:p>
          <a:r>
            <a:rPr lang="en-US" dirty="0"/>
            <a:t>Android</a:t>
          </a:r>
        </a:p>
      </dgm:t>
    </dgm:pt>
    <dgm:pt modelId="{DC57560E-E0F0-469E-A071-FA47097378BB}" type="parTrans" cxnId="{7DC1320A-6222-4544-92D7-31E51A791872}">
      <dgm:prSet/>
      <dgm:spPr/>
      <dgm:t>
        <a:bodyPr/>
        <a:lstStyle/>
        <a:p>
          <a:endParaRPr lang="en-US"/>
        </a:p>
      </dgm:t>
    </dgm:pt>
    <dgm:pt modelId="{B9284114-67C7-48AA-B485-1D962785B5E0}" type="sibTrans" cxnId="{7DC1320A-6222-4544-92D7-31E51A791872}">
      <dgm:prSet/>
      <dgm:spPr/>
      <dgm:t>
        <a:bodyPr/>
        <a:lstStyle/>
        <a:p>
          <a:endParaRPr lang="en-US"/>
        </a:p>
      </dgm:t>
    </dgm:pt>
    <dgm:pt modelId="{A4E1D636-C9BD-4039-ACAC-C70653FC702E}">
      <dgm:prSet phldrT="[Text]"/>
      <dgm:spPr/>
      <dgm:t>
        <a:bodyPr/>
        <a:lstStyle/>
        <a:p>
          <a:r>
            <a:rPr lang="en-US" dirty="0"/>
            <a:t>iOS</a:t>
          </a:r>
        </a:p>
      </dgm:t>
    </dgm:pt>
    <dgm:pt modelId="{BBF6D87E-032B-438A-AAD5-FEEF3F52C83D}" type="parTrans" cxnId="{CC7D36B6-4BB6-41F3-9B4E-44D9ECB71029}">
      <dgm:prSet/>
      <dgm:spPr/>
      <dgm:t>
        <a:bodyPr/>
        <a:lstStyle/>
        <a:p>
          <a:endParaRPr lang="en-US"/>
        </a:p>
      </dgm:t>
    </dgm:pt>
    <dgm:pt modelId="{A68A65A1-E41B-4B70-A8E3-FB7D624128AA}" type="sibTrans" cxnId="{CC7D36B6-4BB6-41F3-9B4E-44D9ECB71029}">
      <dgm:prSet/>
      <dgm:spPr/>
      <dgm:t>
        <a:bodyPr/>
        <a:lstStyle/>
        <a:p>
          <a:endParaRPr lang="en-US"/>
        </a:p>
      </dgm:t>
    </dgm:pt>
    <dgm:pt modelId="{6E5F5102-4C66-4432-AECB-CE83F05B2D03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62D24153-A714-418F-A97B-F3D1A92BBECC}" type="parTrans" cxnId="{F82650B3-AECC-46B1-B5BF-DF731EA84410}">
      <dgm:prSet/>
      <dgm:spPr/>
      <dgm:t>
        <a:bodyPr/>
        <a:lstStyle/>
        <a:p>
          <a:endParaRPr lang="en-US"/>
        </a:p>
      </dgm:t>
    </dgm:pt>
    <dgm:pt modelId="{306EEEF0-2D9B-45C9-A894-6588D7048A43}" type="sibTrans" cxnId="{F82650B3-AECC-46B1-B5BF-DF731EA84410}">
      <dgm:prSet/>
      <dgm:spPr/>
      <dgm:t>
        <a:bodyPr/>
        <a:lstStyle/>
        <a:p>
          <a:endParaRPr lang="en-US"/>
        </a:p>
      </dgm:t>
    </dgm:pt>
    <dgm:pt modelId="{D97FE507-02A6-40D8-B507-70203B93E105}">
      <dgm:prSet phldrT="[Text]"/>
      <dgm:spPr/>
      <dgm:t>
        <a:bodyPr/>
        <a:lstStyle/>
        <a:p>
          <a:r>
            <a:rPr lang="en-US" dirty="0"/>
            <a:t>Xbox</a:t>
          </a:r>
        </a:p>
      </dgm:t>
    </dgm:pt>
    <dgm:pt modelId="{9BCBB9E5-67D7-4DF6-8C90-909549337CA2}" type="parTrans" cxnId="{E16F77FE-FCC6-4B2C-813A-78F98898F9E7}">
      <dgm:prSet/>
      <dgm:spPr/>
      <dgm:t>
        <a:bodyPr/>
        <a:lstStyle/>
        <a:p>
          <a:endParaRPr lang="en-US"/>
        </a:p>
      </dgm:t>
    </dgm:pt>
    <dgm:pt modelId="{2323BFE1-ECBD-4A54-B49D-E6BB6B2A871F}" type="sibTrans" cxnId="{E16F77FE-FCC6-4B2C-813A-78F98898F9E7}">
      <dgm:prSet/>
      <dgm:spPr/>
      <dgm:t>
        <a:bodyPr/>
        <a:lstStyle/>
        <a:p>
          <a:endParaRPr lang="en-US"/>
        </a:p>
      </dgm:t>
    </dgm:pt>
    <dgm:pt modelId="{57CEB437-18EA-4CFD-A701-7FD5CFE5236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B7C7F853-15FD-4047-A85B-786DF5DCDD14}" type="parTrans" cxnId="{2CB5D1FD-105A-416F-A609-A7E926B53405}">
      <dgm:prSet/>
      <dgm:spPr/>
      <dgm:t>
        <a:bodyPr/>
        <a:lstStyle/>
        <a:p>
          <a:endParaRPr lang="en-US"/>
        </a:p>
      </dgm:t>
    </dgm:pt>
    <dgm:pt modelId="{317C26B0-C78E-4F9F-9454-D2D92C28F490}" type="sibTrans" cxnId="{2CB5D1FD-105A-416F-A609-A7E926B53405}">
      <dgm:prSet/>
      <dgm:spPr/>
      <dgm:t>
        <a:bodyPr/>
        <a:lstStyle/>
        <a:p>
          <a:endParaRPr lang="en-US"/>
        </a:p>
      </dgm:t>
    </dgm:pt>
    <dgm:pt modelId="{F8A501C1-F675-42D7-B41D-15C252573AF1}">
      <dgm:prSet phldrT="[Text]"/>
      <dgm:spPr/>
      <dgm:t>
        <a:bodyPr/>
        <a:lstStyle/>
        <a:p>
          <a:r>
            <a:rPr lang="en-US" dirty="0"/>
            <a:t>OSX</a:t>
          </a:r>
        </a:p>
      </dgm:t>
    </dgm:pt>
    <dgm:pt modelId="{F9858163-6420-4393-A963-E461CF20D157}" type="parTrans" cxnId="{5EDDFB99-9903-428D-A0C3-354AE4F95C8E}">
      <dgm:prSet/>
      <dgm:spPr/>
      <dgm:t>
        <a:bodyPr/>
        <a:lstStyle/>
        <a:p>
          <a:endParaRPr lang="en-US"/>
        </a:p>
      </dgm:t>
    </dgm:pt>
    <dgm:pt modelId="{25609246-C454-499C-B782-0BAE9CA623B9}" type="sibTrans" cxnId="{5EDDFB99-9903-428D-A0C3-354AE4F95C8E}">
      <dgm:prSet/>
      <dgm:spPr/>
      <dgm:t>
        <a:bodyPr/>
        <a:lstStyle/>
        <a:p>
          <a:endParaRPr lang="en-US"/>
        </a:p>
      </dgm:t>
    </dgm:pt>
    <dgm:pt modelId="{5FB86EAB-2DB1-4E81-86FC-2F1766FFC686}" type="pres">
      <dgm:prSet presAssocID="{DB3DB1F4-6A3A-475B-827D-33771C9A3D1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393F31-ECB2-43D1-8FEF-68E476A96649}" type="pres">
      <dgm:prSet presAssocID="{23C52EC1-43A6-42F4-A358-4B1A994B0521}" presName="vertOne" presStyleCnt="0"/>
      <dgm:spPr/>
    </dgm:pt>
    <dgm:pt modelId="{B3AE045C-9409-4672-8B4D-642B049EF908}" type="pres">
      <dgm:prSet presAssocID="{23C52EC1-43A6-42F4-A358-4B1A994B0521}" presName="txOne" presStyleLbl="node0" presStyleIdx="0" presStyleCnt="1">
        <dgm:presLayoutVars>
          <dgm:chPref val="3"/>
        </dgm:presLayoutVars>
      </dgm:prSet>
      <dgm:spPr/>
    </dgm:pt>
    <dgm:pt modelId="{F4CF8E3B-6934-4BA8-A4A0-94AAC6605D88}" type="pres">
      <dgm:prSet presAssocID="{23C52EC1-43A6-42F4-A358-4B1A994B0521}" presName="parTransOne" presStyleCnt="0"/>
      <dgm:spPr/>
    </dgm:pt>
    <dgm:pt modelId="{058CFED7-0351-498F-8BB1-FF972236F787}" type="pres">
      <dgm:prSet presAssocID="{23C52EC1-43A6-42F4-A358-4B1A994B0521}" presName="horzOne" presStyleCnt="0"/>
      <dgm:spPr/>
    </dgm:pt>
    <dgm:pt modelId="{DA1C1BD6-93E8-48FF-A41D-3A7487886B5E}" type="pres">
      <dgm:prSet presAssocID="{6C66E8A2-E1F8-4CE3-95BE-AA2E88882BBC}" presName="vertTwo" presStyleCnt="0"/>
      <dgm:spPr/>
    </dgm:pt>
    <dgm:pt modelId="{D0D4557A-E7BC-40E7-B90F-E793EBC26DC8}" type="pres">
      <dgm:prSet presAssocID="{6C66E8A2-E1F8-4CE3-95BE-AA2E88882BBC}" presName="txTwo" presStyleLbl="node2" presStyleIdx="0" presStyleCnt="3">
        <dgm:presLayoutVars>
          <dgm:chPref val="3"/>
        </dgm:presLayoutVars>
      </dgm:prSet>
      <dgm:spPr/>
    </dgm:pt>
    <dgm:pt modelId="{E1607564-B568-48CC-9DAD-A56BB1DF0C78}" type="pres">
      <dgm:prSet presAssocID="{6C66E8A2-E1F8-4CE3-95BE-AA2E88882BBC}" presName="parTransTwo" presStyleCnt="0"/>
      <dgm:spPr/>
    </dgm:pt>
    <dgm:pt modelId="{06029A6A-CBC9-428E-BA01-CF15DDE923B2}" type="pres">
      <dgm:prSet presAssocID="{6C66E8A2-E1F8-4CE3-95BE-AA2E88882BBC}" presName="horzTwo" presStyleCnt="0"/>
      <dgm:spPr/>
    </dgm:pt>
    <dgm:pt modelId="{26A67D7D-7F2E-4AAB-A3D4-9CB8CD847FDC}" type="pres">
      <dgm:prSet presAssocID="{458DCE2F-E9CC-42E2-9758-8FC3DC6C9863}" presName="vertThree" presStyleCnt="0"/>
      <dgm:spPr/>
    </dgm:pt>
    <dgm:pt modelId="{D3F7250B-6E41-4976-90A6-9663174F44DE}" type="pres">
      <dgm:prSet presAssocID="{458DCE2F-E9CC-42E2-9758-8FC3DC6C9863}" presName="txThree" presStyleLbl="node3" presStyleIdx="0" presStyleCnt="9">
        <dgm:presLayoutVars>
          <dgm:chPref val="3"/>
        </dgm:presLayoutVars>
      </dgm:prSet>
      <dgm:spPr/>
    </dgm:pt>
    <dgm:pt modelId="{A93953C4-0295-44D7-9ACF-1AEDD182A74A}" type="pres">
      <dgm:prSet presAssocID="{458DCE2F-E9CC-42E2-9758-8FC3DC6C9863}" presName="horzThree" presStyleCnt="0"/>
      <dgm:spPr/>
    </dgm:pt>
    <dgm:pt modelId="{CE1FF4E3-6F2B-4FAD-AC80-9ACBB214627F}" type="pres">
      <dgm:prSet presAssocID="{2570292F-EA58-401E-B845-8A2EBF3EDE2F}" presName="sibSpaceThree" presStyleCnt="0"/>
      <dgm:spPr/>
    </dgm:pt>
    <dgm:pt modelId="{FDE81FEA-7356-4EC2-AD1F-233459DB4543}" type="pres">
      <dgm:prSet presAssocID="{3EAD5508-74D1-4DA0-9D4B-C232499A38E3}" presName="vertThree" presStyleCnt="0"/>
      <dgm:spPr/>
    </dgm:pt>
    <dgm:pt modelId="{C1A883DB-52E6-49B1-928B-8FA55FEC42A0}" type="pres">
      <dgm:prSet presAssocID="{3EAD5508-74D1-4DA0-9D4B-C232499A38E3}" presName="txThree" presStyleLbl="node3" presStyleIdx="1" presStyleCnt="9">
        <dgm:presLayoutVars>
          <dgm:chPref val="3"/>
        </dgm:presLayoutVars>
      </dgm:prSet>
      <dgm:spPr/>
    </dgm:pt>
    <dgm:pt modelId="{00EADB5B-2470-4DDE-B1ED-AF07EB1BB4E0}" type="pres">
      <dgm:prSet presAssocID="{3EAD5508-74D1-4DA0-9D4B-C232499A38E3}" presName="horzThree" presStyleCnt="0"/>
      <dgm:spPr/>
    </dgm:pt>
    <dgm:pt modelId="{4C7F70BF-780D-4052-8166-94729A4F6FB6}" type="pres">
      <dgm:prSet presAssocID="{D4BEF339-6FA6-44A3-8DCC-A8AF63CDB157}" presName="sibSpaceThree" presStyleCnt="0"/>
      <dgm:spPr/>
    </dgm:pt>
    <dgm:pt modelId="{EB1C97AE-B504-413A-A61D-EDBF4E7FAF31}" type="pres">
      <dgm:prSet presAssocID="{F8A501C1-F675-42D7-B41D-15C252573AF1}" presName="vertThree" presStyleCnt="0"/>
      <dgm:spPr/>
    </dgm:pt>
    <dgm:pt modelId="{3F60803D-707D-460F-B1D1-C0DC1B2EB4DD}" type="pres">
      <dgm:prSet presAssocID="{F8A501C1-F675-42D7-B41D-15C252573AF1}" presName="txThree" presStyleLbl="node3" presStyleIdx="2" presStyleCnt="9">
        <dgm:presLayoutVars>
          <dgm:chPref val="3"/>
        </dgm:presLayoutVars>
      </dgm:prSet>
      <dgm:spPr/>
    </dgm:pt>
    <dgm:pt modelId="{772D287B-08B8-4579-8FC5-BBE22C9191D8}" type="pres">
      <dgm:prSet presAssocID="{F8A501C1-F675-42D7-B41D-15C252573AF1}" presName="horzThree" presStyleCnt="0"/>
      <dgm:spPr/>
    </dgm:pt>
    <dgm:pt modelId="{0B65A3DC-F475-4118-A04A-3FD99B34F85A}" type="pres">
      <dgm:prSet presAssocID="{DE5E8170-A1AB-4882-B0A8-CBCCDAA1BAB0}" presName="sibSpaceTwo" presStyleCnt="0"/>
      <dgm:spPr/>
    </dgm:pt>
    <dgm:pt modelId="{B1207832-BF4D-411E-B830-C5B23C8CBEFF}" type="pres">
      <dgm:prSet presAssocID="{83485687-6962-4C63-BC7F-A0B6B30D5BF7}" presName="vertTwo" presStyleCnt="0"/>
      <dgm:spPr/>
    </dgm:pt>
    <dgm:pt modelId="{FEE8555F-7C40-4900-BEA0-3ABC60729F1F}" type="pres">
      <dgm:prSet presAssocID="{83485687-6962-4C63-BC7F-A0B6B30D5BF7}" presName="txTwo" presStyleLbl="node2" presStyleIdx="1" presStyleCnt="3">
        <dgm:presLayoutVars>
          <dgm:chPref val="3"/>
        </dgm:presLayoutVars>
      </dgm:prSet>
      <dgm:spPr/>
    </dgm:pt>
    <dgm:pt modelId="{DD431BF2-4CCF-4DC4-88A1-FEA16B5EB72B}" type="pres">
      <dgm:prSet presAssocID="{83485687-6962-4C63-BC7F-A0B6B30D5BF7}" presName="parTransTwo" presStyleCnt="0"/>
      <dgm:spPr/>
    </dgm:pt>
    <dgm:pt modelId="{E7DCD8FB-035B-4037-B871-05C738DD5AB7}" type="pres">
      <dgm:prSet presAssocID="{83485687-6962-4C63-BC7F-A0B6B30D5BF7}" presName="horzTwo" presStyleCnt="0"/>
      <dgm:spPr/>
    </dgm:pt>
    <dgm:pt modelId="{BD231F48-E380-422D-A5D6-79D86ADE2CF4}" type="pres">
      <dgm:prSet presAssocID="{AC80940E-A82C-4496-B25D-B14C7338B707}" presName="vertThree" presStyleCnt="0"/>
      <dgm:spPr/>
    </dgm:pt>
    <dgm:pt modelId="{4906FB8D-12B1-4040-8066-ADE729920AF1}" type="pres">
      <dgm:prSet presAssocID="{AC80940E-A82C-4496-B25D-B14C7338B707}" presName="txThree" presStyleLbl="node3" presStyleIdx="3" presStyleCnt="9">
        <dgm:presLayoutVars>
          <dgm:chPref val="3"/>
        </dgm:presLayoutVars>
      </dgm:prSet>
      <dgm:spPr/>
    </dgm:pt>
    <dgm:pt modelId="{1D90934A-E458-4C9C-B002-71FE68D30033}" type="pres">
      <dgm:prSet presAssocID="{AC80940E-A82C-4496-B25D-B14C7338B707}" presName="horzThree" presStyleCnt="0"/>
      <dgm:spPr/>
    </dgm:pt>
    <dgm:pt modelId="{51D7FFC4-C843-489B-A0A9-A67F0F17E5AC}" type="pres">
      <dgm:prSet presAssocID="{DE11BF04-5245-406E-95D0-2722AB45CB50}" presName="sibSpaceThree" presStyleCnt="0"/>
      <dgm:spPr/>
    </dgm:pt>
    <dgm:pt modelId="{B40383DA-AFCC-4A34-B02C-4B02813E51BC}" type="pres">
      <dgm:prSet presAssocID="{D97FE507-02A6-40D8-B507-70203B93E105}" presName="vertThree" presStyleCnt="0"/>
      <dgm:spPr/>
    </dgm:pt>
    <dgm:pt modelId="{1CF9E8CD-0484-4F6A-88B4-5FBC4D3D3FF7}" type="pres">
      <dgm:prSet presAssocID="{D97FE507-02A6-40D8-B507-70203B93E105}" presName="txThree" presStyleLbl="node3" presStyleIdx="4" presStyleCnt="9">
        <dgm:presLayoutVars>
          <dgm:chPref val="3"/>
        </dgm:presLayoutVars>
      </dgm:prSet>
      <dgm:spPr/>
    </dgm:pt>
    <dgm:pt modelId="{45383BCA-D65C-42FB-BBC9-63241F4C45D5}" type="pres">
      <dgm:prSet presAssocID="{D97FE507-02A6-40D8-B507-70203B93E105}" presName="horzThree" presStyleCnt="0"/>
      <dgm:spPr/>
    </dgm:pt>
    <dgm:pt modelId="{50D29C26-A29D-428D-8058-A81034306C96}" type="pres">
      <dgm:prSet presAssocID="{2323BFE1-ECBD-4A54-B49D-E6BB6B2A871F}" presName="sibSpaceThree" presStyleCnt="0"/>
      <dgm:spPr/>
    </dgm:pt>
    <dgm:pt modelId="{7D720325-B595-4248-86EF-9047A9AC63A1}" type="pres">
      <dgm:prSet presAssocID="{57CEB437-18EA-4CFD-A701-7FD5CFE5236D}" presName="vertThree" presStyleCnt="0"/>
      <dgm:spPr/>
    </dgm:pt>
    <dgm:pt modelId="{8F9EA95A-4B23-407A-897A-CA962102BB3A}" type="pres">
      <dgm:prSet presAssocID="{57CEB437-18EA-4CFD-A701-7FD5CFE5236D}" presName="txThree" presStyleLbl="node3" presStyleIdx="5" presStyleCnt="9">
        <dgm:presLayoutVars>
          <dgm:chPref val="3"/>
        </dgm:presLayoutVars>
      </dgm:prSet>
      <dgm:spPr/>
    </dgm:pt>
    <dgm:pt modelId="{3D23A386-AE49-4FF2-A167-13ADB46EF715}" type="pres">
      <dgm:prSet presAssocID="{57CEB437-18EA-4CFD-A701-7FD5CFE5236D}" presName="horzThree" presStyleCnt="0"/>
      <dgm:spPr/>
    </dgm:pt>
    <dgm:pt modelId="{D281C7E9-70FB-4818-9DA3-9BB5186DAF81}" type="pres">
      <dgm:prSet presAssocID="{767A8FC2-8004-42F5-9FA5-46FEC7A99574}" presName="sibSpaceTwo" presStyleCnt="0"/>
      <dgm:spPr/>
    </dgm:pt>
    <dgm:pt modelId="{D25A052B-FD1B-485D-BC96-940E56E03363}" type="pres">
      <dgm:prSet presAssocID="{FF6C1714-CEF0-4A5F-92B4-4C1E4EB3F0E6}" presName="vertTwo" presStyleCnt="0"/>
      <dgm:spPr/>
    </dgm:pt>
    <dgm:pt modelId="{500E9030-BC68-40BC-9266-9A121BDD3FA3}" type="pres">
      <dgm:prSet presAssocID="{FF6C1714-CEF0-4A5F-92B4-4C1E4EB3F0E6}" presName="txTwo" presStyleLbl="node2" presStyleIdx="2" presStyleCnt="3">
        <dgm:presLayoutVars>
          <dgm:chPref val="3"/>
        </dgm:presLayoutVars>
      </dgm:prSet>
      <dgm:spPr/>
    </dgm:pt>
    <dgm:pt modelId="{68564D40-5D86-47FE-91EE-0435004A4E43}" type="pres">
      <dgm:prSet presAssocID="{FF6C1714-CEF0-4A5F-92B4-4C1E4EB3F0E6}" presName="parTransTwo" presStyleCnt="0"/>
      <dgm:spPr/>
    </dgm:pt>
    <dgm:pt modelId="{3A53B267-B843-492F-B18A-490B9B722AA2}" type="pres">
      <dgm:prSet presAssocID="{FF6C1714-CEF0-4A5F-92B4-4C1E4EB3F0E6}" presName="horzTwo" presStyleCnt="0"/>
      <dgm:spPr/>
    </dgm:pt>
    <dgm:pt modelId="{4044743C-F413-42ED-AA23-5471F596919C}" type="pres">
      <dgm:prSet presAssocID="{A1D88F91-5485-4C59-A6AE-91FF506A681B}" presName="vertThree" presStyleCnt="0"/>
      <dgm:spPr/>
    </dgm:pt>
    <dgm:pt modelId="{6D574F29-ABDC-4266-901F-CB26D36EBDF2}" type="pres">
      <dgm:prSet presAssocID="{A1D88F91-5485-4C59-A6AE-91FF506A681B}" presName="txThree" presStyleLbl="node3" presStyleIdx="6" presStyleCnt="9">
        <dgm:presLayoutVars>
          <dgm:chPref val="3"/>
        </dgm:presLayoutVars>
      </dgm:prSet>
      <dgm:spPr/>
    </dgm:pt>
    <dgm:pt modelId="{FC8CAEF6-4079-4208-BE19-53F993A5934B}" type="pres">
      <dgm:prSet presAssocID="{A1D88F91-5485-4C59-A6AE-91FF506A681B}" presName="horzThree" presStyleCnt="0"/>
      <dgm:spPr/>
    </dgm:pt>
    <dgm:pt modelId="{A8E380AC-7A2D-42F2-8843-7347F823D3B7}" type="pres">
      <dgm:prSet presAssocID="{B9284114-67C7-48AA-B485-1D962785B5E0}" presName="sibSpaceThree" presStyleCnt="0"/>
      <dgm:spPr/>
    </dgm:pt>
    <dgm:pt modelId="{2E1D3809-627A-4DD6-9772-DFE13E53486A}" type="pres">
      <dgm:prSet presAssocID="{A4E1D636-C9BD-4039-ACAC-C70653FC702E}" presName="vertThree" presStyleCnt="0"/>
      <dgm:spPr/>
    </dgm:pt>
    <dgm:pt modelId="{1E275BC3-016D-40B7-AB0C-76375DF381EA}" type="pres">
      <dgm:prSet presAssocID="{A4E1D636-C9BD-4039-ACAC-C70653FC702E}" presName="txThree" presStyleLbl="node3" presStyleIdx="7" presStyleCnt="9">
        <dgm:presLayoutVars>
          <dgm:chPref val="3"/>
        </dgm:presLayoutVars>
      </dgm:prSet>
      <dgm:spPr/>
    </dgm:pt>
    <dgm:pt modelId="{BBE97633-63C5-4408-8B5F-BEE90F6974DF}" type="pres">
      <dgm:prSet presAssocID="{A4E1D636-C9BD-4039-ACAC-C70653FC702E}" presName="horzThree" presStyleCnt="0"/>
      <dgm:spPr/>
    </dgm:pt>
    <dgm:pt modelId="{33DDEFE7-D6DF-4163-9393-5BDE76DE8CE5}" type="pres">
      <dgm:prSet presAssocID="{A68A65A1-E41B-4B70-A8E3-FB7D624128AA}" presName="sibSpaceThree" presStyleCnt="0"/>
      <dgm:spPr/>
    </dgm:pt>
    <dgm:pt modelId="{1167E4D3-4D98-41D1-96B2-814550764478}" type="pres">
      <dgm:prSet presAssocID="{6E5F5102-4C66-4432-AECB-CE83F05B2D03}" presName="vertThree" presStyleCnt="0"/>
      <dgm:spPr/>
    </dgm:pt>
    <dgm:pt modelId="{7F0366B7-A557-421D-97D7-48476AB1566B}" type="pres">
      <dgm:prSet presAssocID="{6E5F5102-4C66-4432-AECB-CE83F05B2D03}" presName="txThree" presStyleLbl="node3" presStyleIdx="8" presStyleCnt="9">
        <dgm:presLayoutVars>
          <dgm:chPref val="3"/>
        </dgm:presLayoutVars>
      </dgm:prSet>
      <dgm:spPr/>
    </dgm:pt>
    <dgm:pt modelId="{9B4218BC-9566-4F65-AA46-86F73683E39A}" type="pres">
      <dgm:prSet presAssocID="{6E5F5102-4C66-4432-AECB-CE83F05B2D03}" presName="horzThree" presStyleCnt="0"/>
      <dgm:spPr/>
    </dgm:pt>
  </dgm:ptLst>
  <dgm:cxnLst>
    <dgm:cxn modelId="{7DC1320A-6222-4544-92D7-31E51A791872}" srcId="{FF6C1714-CEF0-4A5F-92B4-4C1E4EB3F0E6}" destId="{A1D88F91-5485-4C59-A6AE-91FF506A681B}" srcOrd="0" destOrd="0" parTransId="{DC57560E-E0F0-469E-A071-FA47097378BB}" sibTransId="{B9284114-67C7-48AA-B485-1D962785B5E0}"/>
    <dgm:cxn modelId="{5CA61D10-583F-4107-82F5-5BA9582945BF}" srcId="{83485687-6962-4C63-BC7F-A0B6B30D5BF7}" destId="{AC80940E-A82C-4496-B25D-B14C7338B707}" srcOrd="0" destOrd="0" parTransId="{ABED5929-3189-40B8-BBA5-C5615DA19D59}" sibTransId="{DE11BF04-5245-406E-95D0-2722AB45CB50}"/>
    <dgm:cxn modelId="{B7655618-3F68-46FA-A91A-6E37BF83D408}" srcId="{DB3DB1F4-6A3A-475B-827D-33771C9A3D12}" destId="{23C52EC1-43A6-42F4-A358-4B1A994B0521}" srcOrd="0" destOrd="0" parTransId="{DBD31D87-29B7-420B-8401-106C87ED1C2C}" sibTransId="{4656666E-43BB-43A8-9C85-8297C3F08A25}"/>
    <dgm:cxn modelId="{C0AFCE19-6989-473E-ABE9-8FA53607E98E}" srcId="{23C52EC1-43A6-42F4-A358-4B1A994B0521}" destId="{6C66E8A2-E1F8-4CE3-95BE-AA2E88882BBC}" srcOrd="0" destOrd="0" parTransId="{D1907EEE-3CD3-4A2E-A3EB-BFA3D9864F7F}" sibTransId="{DE5E8170-A1AB-4882-B0A8-CBCCDAA1BAB0}"/>
    <dgm:cxn modelId="{1ADF7A23-C5AB-471C-A208-3BAB03C800B3}" type="presOf" srcId="{6E5F5102-4C66-4432-AECB-CE83F05B2D03}" destId="{7F0366B7-A557-421D-97D7-48476AB1566B}" srcOrd="0" destOrd="0" presId="urn:microsoft.com/office/officeart/2005/8/layout/architecture"/>
    <dgm:cxn modelId="{60899430-E83D-4FA4-9AE5-5CE23CD21E85}" type="presOf" srcId="{3EAD5508-74D1-4DA0-9D4B-C232499A38E3}" destId="{C1A883DB-52E6-49B1-928B-8FA55FEC42A0}" srcOrd="0" destOrd="0" presId="urn:microsoft.com/office/officeart/2005/8/layout/architecture"/>
    <dgm:cxn modelId="{3186FB32-AB0B-4A0E-B41B-9ACAF7C8B314}" srcId="{23C52EC1-43A6-42F4-A358-4B1A994B0521}" destId="{83485687-6962-4C63-BC7F-A0B6B30D5BF7}" srcOrd="1" destOrd="0" parTransId="{0186B51A-8AAA-492B-AF8E-0DB0AFFE5C0B}" sibTransId="{767A8FC2-8004-42F5-9FA5-46FEC7A99574}"/>
    <dgm:cxn modelId="{96C9CE5E-A6A1-4EDB-9025-D7E13BC9C3A1}" type="presOf" srcId="{DB3DB1F4-6A3A-475B-827D-33771C9A3D12}" destId="{5FB86EAB-2DB1-4E81-86FC-2F1766FFC686}" srcOrd="0" destOrd="0" presId="urn:microsoft.com/office/officeart/2005/8/layout/architecture"/>
    <dgm:cxn modelId="{78A67561-0A44-4752-99DD-891F724ADE4D}" srcId="{6C66E8A2-E1F8-4CE3-95BE-AA2E88882BBC}" destId="{458DCE2F-E9CC-42E2-9758-8FC3DC6C9863}" srcOrd="0" destOrd="0" parTransId="{04267B57-1E17-4DB0-AF3C-0A5A04585FB9}" sibTransId="{2570292F-EA58-401E-B845-8A2EBF3EDE2F}"/>
    <dgm:cxn modelId="{6AB10248-5C59-4872-A709-603A11D78532}" type="presOf" srcId="{A4E1D636-C9BD-4039-ACAC-C70653FC702E}" destId="{1E275BC3-016D-40B7-AB0C-76375DF381EA}" srcOrd="0" destOrd="0" presId="urn:microsoft.com/office/officeart/2005/8/layout/architecture"/>
    <dgm:cxn modelId="{432D9C53-3F08-44CF-8712-D590AF89541F}" type="presOf" srcId="{D97FE507-02A6-40D8-B507-70203B93E105}" destId="{1CF9E8CD-0484-4F6A-88B4-5FBC4D3D3FF7}" srcOrd="0" destOrd="0" presId="urn:microsoft.com/office/officeart/2005/8/layout/architecture"/>
    <dgm:cxn modelId="{5EDDFB99-9903-428D-A0C3-354AE4F95C8E}" srcId="{6C66E8A2-E1F8-4CE3-95BE-AA2E88882BBC}" destId="{F8A501C1-F675-42D7-B41D-15C252573AF1}" srcOrd="2" destOrd="0" parTransId="{F9858163-6420-4393-A963-E461CF20D157}" sibTransId="{25609246-C454-499C-B782-0BAE9CA623B9}"/>
    <dgm:cxn modelId="{E8F8C8A3-3510-4C9E-B43F-5B2496586937}" type="presOf" srcId="{6C66E8A2-E1F8-4CE3-95BE-AA2E88882BBC}" destId="{D0D4557A-E7BC-40E7-B90F-E793EBC26DC8}" srcOrd="0" destOrd="0" presId="urn:microsoft.com/office/officeart/2005/8/layout/architecture"/>
    <dgm:cxn modelId="{22D2E4AB-7359-4B24-A6AE-ADDF427A6DD3}" type="presOf" srcId="{FF6C1714-CEF0-4A5F-92B4-4C1E4EB3F0E6}" destId="{500E9030-BC68-40BC-9266-9A121BDD3FA3}" srcOrd="0" destOrd="0" presId="urn:microsoft.com/office/officeart/2005/8/layout/architecture"/>
    <dgm:cxn modelId="{21774AB0-E184-4959-9F13-994C8BAD9B25}" srcId="{23C52EC1-43A6-42F4-A358-4B1A994B0521}" destId="{FF6C1714-CEF0-4A5F-92B4-4C1E4EB3F0E6}" srcOrd="2" destOrd="0" parTransId="{A413CBE0-1BE0-455E-A108-CD42229869E2}" sibTransId="{F7B9ADC4-C78F-46CA-A1E8-F87F101584C4}"/>
    <dgm:cxn modelId="{F82650B3-AECC-46B1-B5BF-DF731EA84410}" srcId="{FF6C1714-CEF0-4A5F-92B4-4C1E4EB3F0E6}" destId="{6E5F5102-4C66-4432-AECB-CE83F05B2D03}" srcOrd="2" destOrd="0" parTransId="{62D24153-A714-418F-A97B-F3D1A92BBECC}" sibTransId="{306EEEF0-2D9B-45C9-A894-6588D7048A43}"/>
    <dgm:cxn modelId="{CC7D36B6-4BB6-41F3-9B4E-44D9ECB71029}" srcId="{FF6C1714-CEF0-4A5F-92B4-4C1E4EB3F0E6}" destId="{A4E1D636-C9BD-4039-ACAC-C70653FC702E}" srcOrd="1" destOrd="0" parTransId="{BBF6D87E-032B-438A-AAD5-FEEF3F52C83D}" sibTransId="{A68A65A1-E41B-4B70-A8E3-FB7D624128AA}"/>
    <dgm:cxn modelId="{01C65AC3-5610-4237-8D7C-6ED4742C5BDD}" type="presOf" srcId="{23C52EC1-43A6-42F4-A358-4B1A994B0521}" destId="{B3AE045C-9409-4672-8B4D-642B049EF908}" srcOrd="0" destOrd="0" presId="urn:microsoft.com/office/officeart/2005/8/layout/architecture"/>
    <dgm:cxn modelId="{C2BA2DCD-0C2E-4BE8-A70D-0AAE5869DD07}" type="presOf" srcId="{57CEB437-18EA-4CFD-A701-7FD5CFE5236D}" destId="{8F9EA95A-4B23-407A-897A-CA962102BB3A}" srcOrd="0" destOrd="0" presId="urn:microsoft.com/office/officeart/2005/8/layout/architecture"/>
    <dgm:cxn modelId="{77670FD4-8616-489B-8DF1-5073E6A64D5A}" type="presOf" srcId="{458DCE2F-E9CC-42E2-9758-8FC3DC6C9863}" destId="{D3F7250B-6E41-4976-90A6-9663174F44DE}" srcOrd="0" destOrd="0" presId="urn:microsoft.com/office/officeart/2005/8/layout/architecture"/>
    <dgm:cxn modelId="{57B651DB-56EE-4ED5-B3C3-340F81E526C7}" type="presOf" srcId="{AC80940E-A82C-4496-B25D-B14C7338B707}" destId="{4906FB8D-12B1-4040-8066-ADE729920AF1}" srcOrd="0" destOrd="0" presId="urn:microsoft.com/office/officeart/2005/8/layout/architecture"/>
    <dgm:cxn modelId="{339244DC-69F3-4E8D-BF5F-3118D270F6E8}" type="presOf" srcId="{A1D88F91-5485-4C59-A6AE-91FF506A681B}" destId="{6D574F29-ABDC-4266-901F-CB26D36EBDF2}" srcOrd="0" destOrd="0" presId="urn:microsoft.com/office/officeart/2005/8/layout/architecture"/>
    <dgm:cxn modelId="{F39D15EA-5AC6-4497-9A24-6362918146B4}" type="presOf" srcId="{F8A501C1-F675-42D7-B41D-15C252573AF1}" destId="{3F60803D-707D-460F-B1D1-C0DC1B2EB4DD}" srcOrd="0" destOrd="0" presId="urn:microsoft.com/office/officeart/2005/8/layout/architecture"/>
    <dgm:cxn modelId="{55A070F4-0E87-4C62-984C-6B05EA670833}" srcId="{6C66E8A2-E1F8-4CE3-95BE-AA2E88882BBC}" destId="{3EAD5508-74D1-4DA0-9D4B-C232499A38E3}" srcOrd="1" destOrd="0" parTransId="{BC97A591-21CC-4360-8EEA-2BFB4AC9EC16}" sibTransId="{D4BEF339-6FA6-44A3-8DCC-A8AF63CDB157}"/>
    <dgm:cxn modelId="{2CB5D1FD-105A-416F-A609-A7E926B53405}" srcId="{83485687-6962-4C63-BC7F-A0B6B30D5BF7}" destId="{57CEB437-18EA-4CFD-A701-7FD5CFE5236D}" srcOrd="2" destOrd="0" parTransId="{B7C7F853-15FD-4047-A85B-786DF5DCDD14}" sibTransId="{317C26B0-C78E-4F9F-9454-D2D92C28F490}"/>
    <dgm:cxn modelId="{CA3D4CFE-E4A3-43CA-A504-51136FA28543}" type="presOf" srcId="{83485687-6962-4C63-BC7F-A0B6B30D5BF7}" destId="{FEE8555F-7C40-4900-BEA0-3ABC60729F1F}" srcOrd="0" destOrd="0" presId="urn:microsoft.com/office/officeart/2005/8/layout/architecture"/>
    <dgm:cxn modelId="{E16F77FE-FCC6-4B2C-813A-78F98898F9E7}" srcId="{83485687-6962-4C63-BC7F-A0B6B30D5BF7}" destId="{D97FE507-02A6-40D8-B507-70203B93E105}" srcOrd="1" destOrd="0" parTransId="{9BCBB9E5-67D7-4DF6-8C90-909549337CA2}" sibTransId="{2323BFE1-ECBD-4A54-B49D-E6BB6B2A871F}"/>
    <dgm:cxn modelId="{CD2FBFCA-24F2-4DA1-82F1-E4E17904C405}" type="presParOf" srcId="{5FB86EAB-2DB1-4E81-86FC-2F1766FFC686}" destId="{7B393F31-ECB2-43D1-8FEF-68E476A96649}" srcOrd="0" destOrd="0" presId="urn:microsoft.com/office/officeart/2005/8/layout/architecture"/>
    <dgm:cxn modelId="{66B883F1-29A9-4BF3-8338-6F6F841B8F22}" type="presParOf" srcId="{7B393F31-ECB2-43D1-8FEF-68E476A96649}" destId="{B3AE045C-9409-4672-8B4D-642B049EF908}" srcOrd="0" destOrd="0" presId="urn:microsoft.com/office/officeart/2005/8/layout/architecture"/>
    <dgm:cxn modelId="{C5B769B0-45BB-45BF-B375-3335E96DFF34}" type="presParOf" srcId="{7B393F31-ECB2-43D1-8FEF-68E476A96649}" destId="{F4CF8E3B-6934-4BA8-A4A0-94AAC6605D88}" srcOrd="1" destOrd="0" presId="urn:microsoft.com/office/officeart/2005/8/layout/architecture"/>
    <dgm:cxn modelId="{B1102187-00CF-447D-8E63-07656F850309}" type="presParOf" srcId="{7B393F31-ECB2-43D1-8FEF-68E476A96649}" destId="{058CFED7-0351-498F-8BB1-FF972236F787}" srcOrd="2" destOrd="0" presId="urn:microsoft.com/office/officeart/2005/8/layout/architecture"/>
    <dgm:cxn modelId="{0DE62371-2177-4A7C-9805-F52A29C27665}" type="presParOf" srcId="{058CFED7-0351-498F-8BB1-FF972236F787}" destId="{DA1C1BD6-93E8-48FF-A41D-3A7487886B5E}" srcOrd="0" destOrd="0" presId="urn:microsoft.com/office/officeart/2005/8/layout/architecture"/>
    <dgm:cxn modelId="{FD717AFC-309C-4DDE-B156-85BE07E4C571}" type="presParOf" srcId="{DA1C1BD6-93E8-48FF-A41D-3A7487886B5E}" destId="{D0D4557A-E7BC-40E7-B90F-E793EBC26DC8}" srcOrd="0" destOrd="0" presId="urn:microsoft.com/office/officeart/2005/8/layout/architecture"/>
    <dgm:cxn modelId="{9ED74DAE-BA43-4594-A95C-BFFA58A64EC9}" type="presParOf" srcId="{DA1C1BD6-93E8-48FF-A41D-3A7487886B5E}" destId="{E1607564-B568-48CC-9DAD-A56BB1DF0C78}" srcOrd="1" destOrd="0" presId="urn:microsoft.com/office/officeart/2005/8/layout/architecture"/>
    <dgm:cxn modelId="{C0646815-6228-43F4-B40F-3C4B23D3EF9D}" type="presParOf" srcId="{DA1C1BD6-93E8-48FF-A41D-3A7487886B5E}" destId="{06029A6A-CBC9-428E-BA01-CF15DDE923B2}" srcOrd="2" destOrd="0" presId="urn:microsoft.com/office/officeart/2005/8/layout/architecture"/>
    <dgm:cxn modelId="{55C967BA-F81D-4AB1-8B60-1E104795E7DD}" type="presParOf" srcId="{06029A6A-CBC9-428E-BA01-CF15DDE923B2}" destId="{26A67D7D-7F2E-4AAB-A3D4-9CB8CD847FDC}" srcOrd="0" destOrd="0" presId="urn:microsoft.com/office/officeart/2005/8/layout/architecture"/>
    <dgm:cxn modelId="{DFFC5A40-C97E-41CB-9305-6F6E83B2F96A}" type="presParOf" srcId="{26A67D7D-7F2E-4AAB-A3D4-9CB8CD847FDC}" destId="{D3F7250B-6E41-4976-90A6-9663174F44DE}" srcOrd="0" destOrd="0" presId="urn:microsoft.com/office/officeart/2005/8/layout/architecture"/>
    <dgm:cxn modelId="{30574348-1727-417F-8FB5-7F8DC178EDA5}" type="presParOf" srcId="{26A67D7D-7F2E-4AAB-A3D4-9CB8CD847FDC}" destId="{A93953C4-0295-44D7-9ACF-1AEDD182A74A}" srcOrd="1" destOrd="0" presId="urn:microsoft.com/office/officeart/2005/8/layout/architecture"/>
    <dgm:cxn modelId="{964FB7E4-4508-4F3B-A69D-B31C2DC78519}" type="presParOf" srcId="{06029A6A-CBC9-428E-BA01-CF15DDE923B2}" destId="{CE1FF4E3-6F2B-4FAD-AC80-9ACBB214627F}" srcOrd="1" destOrd="0" presId="urn:microsoft.com/office/officeart/2005/8/layout/architecture"/>
    <dgm:cxn modelId="{604EF0B5-8ABD-4A8C-98F3-E1A5EB54D4BF}" type="presParOf" srcId="{06029A6A-CBC9-428E-BA01-CF15DDE923B2}" destId="{FDE81FEA-7356-4EC2-AD1F-233459DB4543}" srcOrd="2" destOrd="0" presId="urn:microsoft.com/office/officeart/2005/8/layout/architecture"/>
    <dgm:cxn modelId="{B05872E5-A857-4031-A89D-20BA4ECC8565}" type="presParOf" srcId="{FDE81FEA-7356-4EC2-AD1F-233459DB4543}" destId="{C1A883DB-52E6-49B1-928B-8FA55FEC42A0}" srcOrd="0" destOrd="0" presId="urn:microsoft.com/office/officeart/2005/8/layout/architecture"/>
    <dgm:cxn modelId="{6964C4DA-E3E5-4508-BC74-98B9DDA1DF3D}" type="presParOf" srcId="{FDE81FEA-7356-4EC2-AD1F-233459DB4543}" destId="{00EADB5B-2470-4DDE-B1ED-AF07EB1BB4E0}" srcOrd="1" destOrd="0" presId="urn:microsoft.com/office/officeart/2005/8/layout/architecture"/>
    <dgm:cxn modelId="{C1CA3684-8775-41CC-A576-9B90436114FA}" type="presParOf" srcId="{06029A6A-CBC9-428E-BA01-CF15DDE923B2}" destId="{4C7F70BF-780D-4052-8166-94729A4F6FB6}" srcOrd="3" destOrd="0" presId="urn:microsoft.com/office/officeart/2005/8/layout/architecture"/>
    <dgm:cxn modelId="{4EFF8FE8-FC67-4264-87B6-F902D353467F}" type="presParOf" srcId="{06029A6A-CBC9-428E-BA01-CF15DDE923B2}" destId="{EB1C97AE-B504-413A-A61D-EDBF4E7FAF31}" srcOrd="4" destOrd="0" presId="urn:microsoft.com/office/officeart/2005/8/layout/architecture"/>
    <dgm:cxn modelId="{63711F40-7429-41D5-88AB-2FE740551BE7}" type="presParOf" srcId="{EB1C97AE-B504-413A-A61D-EDBF4E7FAF31}" destId="{3F60803D-707D-460F-B1D1-C0DC1B2EB4DD}" srcOrd="0" destOrd="0" presId="urn:microsoft.com/office/officeart/2005/8/layout/architecture"/>
    <dgm:cxn modelId="{706BB199-17DF-4FD0-A47F-CB843CB48326}" type="presParOf" srcId="{EB1C97AE-B504-413A-A61D-EDBF4E7FAF31}" destId="{772D287B-08B8-4579-8FC5-BBE22C9191D8}" srcOrd="1" destOrd="0" presId="urn:microsoft.com/office/officeart/2005/8/layout/architecture"/>
    <dgm:cxn modelId="{A176E5AB-079D-4477-9C7D-E0D7E1FB4788}" type="presParOf" srcId="{058CFED7-0351-498F-8BB1-FF972236F787}" destId="{0B65A3DC-F475-4118-A04A-3FD99B34F85A}" srcOrd="1" destOrd="0" presId="urn:microsoft.com/office/officeart/2005/8/layout/architecture"/>
    <dgm:cxn modelId="{D0A4BF30-4278-46A4-A365-C11E3319A868}" type="presParOf" srcId="{058CFED7-0351-498F-8BB1-FF972236F787}" destId="{B1207832-BF4D-411E-B830-C5B23C8CBEFF}" srcOrd="2" destOrd="0" presId="urn:microsoft.com/office/officeart/2005/8/layout/architecture"/>
    <dgm:cxn modelId="{F96AAE1C-EA15-4757-B822-4BE7FC8FD258}" type="presParOf" srcId="{B1207832-BF4D-411E-B830-C5B23C8CBEFF}" destId="{FEE8555F-7C40-4900-BEA0-3ABC60729F1F}" srcOrd="0" destOrd="0" presId="urn:microsoft.com/office/officeart/2005/8/layout/architecture"/>
    <dgm:cxn modelId="{9C522DF3-9149-4F57-99C5-649AB277645E}" type="presParOf" srcId="{B1207832-BF4D-411E-B830-C5B23C8CBEFF}" destId="{DD431BF2-4CCF-4DC4-88A1-FEA16B5EB72B}" srcOrd="1" destOrd="0" presId="urn:microsoft.com/office/officeart/2005/8/layout/architecture"/>
    <dgm:cxn modelId="{33F0EACD-0707-4E9D-8296-00ACC9DCC6DF}" type="presParOf" srcId="{B1207832-BF4D-411E-B830-C5B23C8CBEFF}" destId="{E7DCD8FB-035B-4037-B871-05C738DD5AB7}" srcOrd="2" destOrd="0" presId="urn:microsoft.com/office/officeart/2005/8/layout/architecture"/>
    <dgm:cxn modelId="{D19BC7FD-5062-4DB6-BA4A-5F12042B4CE7}" type="presParOf" srcId="{E7DCD8FB-035B-4037-B871-05C738DD5AB7}" destId="{BD231F48-E380-422D-A5D6-79D86ADE2CF4}" srcOrd="0" destOrd="0" presId="urn:microsoft.com/office/officeart/2005/8/layout/architecture"/>
    <dgm:cxn modelId="{D7C3CC5C-FA75-402B-9ED4-444B39F31FC1}" type="presParOf" srcId="{BD231F48-E380-422D-A5D6-79D86ADE2CF4}" destId="{4906FB8D-12B1-4040-8066-ADE729920AF1}" srcOrd="0" destOrd="0" presId="urn:microsoft.com/office/officeart/2005/8/layout/architecture"/>
    <dgm:cxn modelId="{79949425-DA20-4DD1-B160-CB69D96DC80A}" type="presParOf" srcId="{BD231F48-E380-422D-A5D6-79D86ADE2CF4}" destId="{1D90934A-E458-4C9C-B002-71FE68D30033}" srcOrd="1" destOrd="0" presId="urn:microsoft.com/office/officeart/2005/8/layout/architecture"/>
    <dgm:cxn modelId="{E9497906-CF57-4FFC-A9A5-6FFA11FF11AC}" type="presParOf" srcId="{E7DCD8FB-035B-4037-B871-05C738DD5AB7}" destId="{51D7FFC4-C843-489B-A0A9-A67F0F17E5AC}" srcOrd="1" destOrd="0" presId="urn:microsoft.com/office/officeart/2005/8/layout/architecture"/>
    <dgm:cxn modelId="{B1582D2A-29FA-484D-91E9-731639D5B8E8}" type="presParOf" srcId="{E7DCD8FB-035B-4037-B871-05C738DD5AB7}" destId="{B40383DA-AFCC-4A34-B02C-4B02813E51BC}" srcOrd="2" destOrd="0" presId="urn:microsoft.com/office/officeart/2005/8/layout/architecture"/>
    <dgm:cxn modelId="{EEE06918-CB8D-44BB-B4ED-0E595FB495FC}" type="presParOf" srcId="{B40383DA-AFCC-4A34-B02C-4B02813E51BC}" destId="{1CF9E8CD-0484-4F6A-88B4-5FBC4D3D3FF7}" srcOrd="0" destOrd="0" presId="urn:microsoft.com/office/officeart/2005/8/layout/architecture"/>
    <dgm:cxn modelId="{65057A9E-8A09-4A6A-9C39-6A366E5844EC}" type="presParOf" srcId="{B40383DA-AFCC-4A34-B02C-4B02813E51BC}" destId="{45383BCA-D65C-42FB-BBC9-63241F4C45D5}" srcOrd="1" destOrd="0" presId="urn:microsoft.com/office/officeart/2005/8/layout/architecture"/>
    <dgm:cxn modelId="{7CF5D30E-636B-4461-9F42-CE48EABDEA0C}" type="presParOf" srcId="{E7DCD8FB-035B-4037-B871-05C738DD5AB7}" destId="{50D29C26-A29D-428D-8058-A81034306C96}" srcOrd="3" destOrd="0" presId="urn:microsoft.com/office/officeart/2005/8/layout/architecture"/>
    <dgm:cxn modelId="{183D17DA-9AE7-4303-8A65-1CC7F8A587FE}" type="presParOf" srcId="{E7DCD8FB-035B-4037-B871-05C738DD5AB7}" destId="{7D720325-B595-4248-86EF-9047A9AC63A1}" srcOrd="4" destOrd="0" presId="urn:microsoft.com/office/officeart/2005/8/layout/architecture"/>
    <dgm:cxn modelId="{485217B8-83DF-4F78-9A77-E2C5E2FAA431}" type="presParOf" srcId="{7D720325-B595-4248-86EF-9047A9AC63A1}" destId="{8F9EA95A-4B23-407A-897A-CA962102BB3A}" srcOrd="0" destOrd="0" presId="urn:microsoft.com/office/officeart/2005/8/layout/architecture"/>
    <dgm:cxn modelId="{307DE3B4-5BDF-44CF-A9FE-9B19106C660D}" type="presParOf" srcId="{7D720325-B595-4248-86EF-9047A9AC63A1}" destId="{3D23A386-AE49-4FF2-A167-13ADB46EF715}" srcOrd="1" destOrd="0" presId="urn:microsoft.com/office/officeart/2005/8/layout/architecture"/>
    <dgm:cxn modelId="{AA43C457-D1FF-4F12-8989-9BD69B4C4F9F}" type="presParOf" srcId="{058CFED7-0351-498F-8BB1-FF972236F787}" destId="{D281C7E9-70FB-4818-9DA3-9BB5186DAF81}" srcOrd="3" destOrd="0" presId="urn:microsoft.com/office/officeart/2005/8/layout/architecture"/>
    <dgm:cxn modelId="{1C6535F5-E5F8-4229-AA3A-B81FC6BED310}" type="presParOf" srcId="{058CFED7-0351-498F-8BB1-FF972236F787}" destId="{D25A052B-FD1B-485D-BC96-940E56E03363}" srcOrd="4" destOrd="0" presId="urn:microsoft.com/office/officeart/2005/8/layout/architecture"/>
    <dgm:cxn modelId="{34CE80A9-20BB-42BC-9128-FF8A6A747692}" type="presParOf" srcId="{D25A052B-FD1B-485D-BC96-940E56E03363}" destId="{500E9030-BC68-40BC-9266-9A121BDD3FA3}" srcOrd="0" destOrd="0" presId="urn:microsoft.com/office/officeart/2005/8/layout/architecture"/>
    <dgm:cxn modelId="{D6C025A7-BCCD-4048-AAE9-2AA3377DAE45}" type="presParOf" srcId="{D25A052B-FD1B-485D-BC96-940E56E03363}" destId="{68564D40-5D86-47FE-91EE-0435004A4E43}" srcOrd="1" destOrd="0" presId="urn:microsoft.com/office/officeart/2005/8/layout/architecture"/>
    <dgm:cxn modelId="{391D91E4-F0D5-47CE-B4B1-AB46040641DB}" type="presParOf" srcId="{D25A052B-FD1B-485D-BC96-940E56E03363}" destId="{3A53B267-B843-492F-B18A-490B9B722AA2}" srcOrd="2" destOrd="0" presId="urn:microsoft.com/office/officeart/2005/8/layout/architecture"/>
    <dgm:cxn modelId="{271C0B49-8242-41BE-B4D7-C9E7FDD4FE38}" type="presParOf" srcId="{3A53B267-B843-492F-B18A-490B9B722AA2}" destId="{4044743C-F413-42ED-AA23-5471F596919C}" srcOrd="0" destOrd="0" presId="urn:microsoft.com/office/officeart/2005/8/layout/architecture"/>
    <dgm:cxn modelId="{6DDFF0E7-CF11-4642-9637-348DE0620600}" type="presParOf" srcId="{4044743C-F413-42ED-AA23-5471F596919C}" destId="{6D574F29-ABDC-4266-901F-CB26D36EBDF2}" srcOrd="0" destOrd="0" presId="urn:microsoft.com/office/officeart/2005/8/layout/architecture"/>
    <dgm:cxn modelId="{8D43A8E3-E1B3-4290-ABD5-86B1F6C67833}" type="presParOf" srcId="{4044743C-F413-42ED-AA23-5471F596919C}" destId="{FC8CAEF6-4079-4208-BE19-53F993A5934B}" srcOrd="1" destOrd="0" presId="urn:microsoft.com/office/officeart/2005/8/layout/architecture"/>
    <dgm:cxn modelId="{515A5383-0939-4B0D-9FDC-C868B5D5B44D}" type="presParOf" srcId="{3A53B267-B843-492F-B18A-490B9B722AA2}" destId="{A8E380AC-7A2D-42F2-8843-7347F823D3B7}" srcOrd="1" destOrd="0" presId="urn:microsoft.com/office/officeart/2005/8/layout/architecture"/>
    <dgm:cxn modelId="{62018120-58E1-4370-B3F4-92A41356B2F6}" type="presParOf" srcId="{3A53B267-B843-492F-B18A-490B9B722AA2}" destId="{2E1D3809-627A-4DD6-9772-DFE13E53486A}" srcOrd="2" destOrd="0" presId="urn:microsoft.com/office/officeart/2005/8/layout/architecture"/>
    <dgm:cxn modelId="{C3F62B96-A04C-403B-B8FF-6631A2C50CD9}" type="presParOf" srcId="{2E1D3809-627A-4DD6-9772-DFE13E53486A}" destId="{1E275BC3-016D-40B7-AB0C-76375DF381EA}" srcOrd="0" destOrd="0" presId="urn:microsoft.com/office/officeart/2005/8/layout/architecture"/>
    <dgm:cxn modelId="{8D6FA554-3384-48C0-A1D3-75253D131083}" type="presParOf" srcId="{2E1D3809-627A-4DD6-9772-DFE13E53486A}" destId="{BBE97633-63C5-4408-8B5F-BEE90F6974DF}" srcOrd="1" destOrd="0" presId="urn:microsoft.com/office/officeart/2005/8/layout/architecture"/>
    <dgm:cxn modelId="{00F153B4-FC37-4809-B98C-F26599EC6DB1}" type="presParOf" srcId="{3A53B267-B843-492F-B18A-490B9B722AA2}" destId="{33DDEFE7-D6DF-4163-9393-5BDE76DE8CE5}" srcOrd="3" destOrd="0" presId="urn:microsoft.com/office/officeart/2005/8/layout/architecture"/>
    <dgm:cxn modelId="{985E2A7C-E580-459A-B66C-4B1550250BAB}" type="presParOf" srcId="{3A53B267-B843-492F-B18A-490B9B722AA2}" destId="{1167E4D3-4D98-41D1-96B2-814550764478}" srcOrd="4" destOrd="0" presId="urn:microsoft.com/office/officeart/2005/8/layout/architecture"/>
    <dgm:cxn modelId="{5CCEB334-3167-4827-AB4A-DADD2A131BD2}" type="presParOf" srcId="{1167E4D3-4D98-41D1-96B2-814550764478}" destId="{7F0366B7-A557-421D-97D7-48476AB1566B}" srcOrd="0" destOrd="0" presId="urn:microsoft.com/office/officeart/2005/8/layout/architecture"/>
    <dgm:cxn modelId="{34909DEF-8BC3-428F-8B9F-855C94FCF8C1}" type="presParOf" srcId="{1167E4D3-4D98-41D1-96B2-814550764478}" destId="{9B4218BC-9566-4F65-AA46-86F73683E39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F0C59-F556-4B19-B22C-676A78D0F89B}">
      <dsp:nvSpPr>
        <dsp:cNvPr id="0" name=""/>
        <dsp:cNvSpPr/>
      </dsp:nvSpPr>
      <dsp:spPr>
        <a:xfrm>
          <a:off x="800866" y="5013"/>
          <a:ext cx="2062450" cy="153957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rcRect/>
          <a:stretch>
            <a:fillRect l="-27000" r="-27000"/>
          </a:stretch>
        </a:blip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B7783-F673-4A0A-98D7-04499F4928D5}">
      <dsp:nvSpPr>
        <dsp:cNvPr id="0" name=""/>
        <dsp:cNvSpPr/>
      </dsp:nvSpPr>
      <dsp:spPr>
        <a:xfrm>
          <a:off x="800866" y="1544589"/>
          <a:ext cx="2062450" cy="66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C#</a:t>
          </a:r>
        </a:p>
      </dsp:txBody>
      <dsp:txXfrm>
        <a:off x="800866" y="1544589"/>
        <a:ext cx="1452429" cy="662017"/>
      </dsp:txXfrm>
    </dsp:sp>
    <dsp:sp modelId="{D5E49C6F-EC3D-4248-9B83-9DD0CC294309}">
      <dsp:nvSpPr>
        <dsp:cNvPr id="0" name=""/>
        <dsp:cNvSpPr/>
      </dsp:nvSpPr>
      <dsp:spPr>
        <a:xfrm>
          <a:off x="2311640" y="1649744"/>
          <a:ext cx="721857" cy="7218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82CFD-9BED-4CCB-8CB1-1ADD5D8ECC76}">
      <dsp:nvSpPr>
        <dsp:cNvPr id="0" name=""/>
        <dsp:cNvSpPr/>
      </dsp:nvSpPr>
      <dsp:spPr>
        <a:xfrm>
          <a:off x="3212333" y="5013"/>
          <a:ext cx="2062450" cy="153957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247650" rIns="82550" bIns="8255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/>
        </a:p>
      </dsp:txBody>
      <dsp:txXfrm>
        <a:off x="3248407" y="41087"/>
        <a:ext cx="1990302" cy="1503501"/>
      </dsp:txXfrm>
    </dsp:sp>
    <dsp:sp modelId="{F9E8F0B2-4E0A-4861-A053-BFAB25EF8C43}">
      <dsp:nvSpPr>
        <dsp:cNvPr id="0" name=""/>
        <dsp:cNvSpPr/>
      </dsp:nvSpPr>
      <dsp:spPr>
        <a:xfrm>
          <a:off x="3212333" y="1544589"/>
          <a:ext cx="2062450" cy="66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.NET</a:t>
          </a:r>
        </a:p>
      </dsp:txBody>
      <dsp:txXfrm>
        <a:off x="3212333" y="1544589"/>
        <a:ext cx="1452429" cy="662017"/>
      </dsp:txXfrm>
    </dsp:sp>
    <dsp:sp modelId="{7B9E9DEB-F8BC-41E4-91BF-825FFAD1D65C}">
      <dsp:nvSpPr>
        <dsp:cNvPr id="0" name=""/>
        <dsp:cNvSpPr/>
      </dsp:nvSpPr>
      <dsp:spPr>
        <a:xfrm>
          <a:off x="4723106" y="1649744"/>
          <a:ext cx="721857" cy="7218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7C501-2E7E-4F4C-ADB7-7E0274EB366B}">
      <dsp:nvSpPr>
        <dsp:cNvPr id="0" name=""/>
        <dsp:cNvSpPr/>
      </dsp:nvSpPr>
      <dsp:spPr>
        <a:xfrm>
          <a:off x="800866" y="2729123"/>
          <a:ext cx="2062450" cy="153957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3"/>
          <a:srcRect/>
          <a:stretch>
            <a:fillRect l="-3000" r="-3000"/>
          </a:stretch>
        </a:blip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467F7-D3FB-4811-93CC-BA8D806B29A3}">
      <dsp:nvSpPr>
        <dsp:cNvPr id="0" name=""/>
        <dsp:cNvSpPr/>
      </dsp:nvSpPr>
      <dsp:spPr>
        <a:xfrm>
          <a:off x="800866" y="4268699"/>
          <a:ext cx="2062450" cy="66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.NET Standard</a:t>
          </a:r>
        </a:p>
      </dsp:txBody>
      <dsp:txXfrm>
        <a:off x="800866" y="4268699"/>
        <a:ext cx="1452429" cy="662017"/>
      </dsp:txXfrm>
    </dsp:sp>
    <dsp:sp modelId="{6A3F51D0-F7ED-4085-8D6D-A5E8BB35AACD}">
      <dsp:nvSpPr>
        <dsp:cNvPr id="0" name=""/>
        <dsp:cNvSpPr/>
      </dsp:nvSpPr>
      <dsp:spPr>
        <a:xfrm>
          <a:off x="2311640" y="4373854"/>
          <a:ext cx="721857" cy="7218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D7171-6F60-413E-8226-EA53B4A68FE5}">
      <dsp:nvSpPr>
        <dsp:cNvPr id="0" name=""/>
        <dsp:cNvSpPr/>
      </dsp:nvSpPr>
      <dsp:spPr>
        <a:xfrm>
          <a:off x="3212333" y="2729123"/>
          <a:ext cx="2062450" cy="153957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4"/>
          <a:srcRect/>
          <a:stretch>
            <a:fillRect l="-11000" r="-11000"/>
          </a:stretch>
        </a:blip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67F56-C13A-4213-99A1-D61626C80ABE}">
      <dsp:nvSpPr>
        <dsp:cNvPr id="0" name=""/>
        <dsp:cNvSpPr/>
      </dsp:nvSpPr>
      <dsp:spPr>
        <a:xfrm>
          <a:off x="3212333" y="4268699"/>
          <a:ext cx="2062450" cy="662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.NET Core</a:t>
          </a:r>
        </a:p>
      </dsp:txBody>
      <dsp:txXfrm>
        <a:off x="3212333" y="4268699"/>
        <a:ext cx="1452429" cy="662017"/>
      </dsp:txXfrm>
    </dsp:sp>
    <dsp:sp modelId="{4E293526-7BDE-4D85-8748-792DC4FF2DFC}">
      <dsp:nvSpPr>
        <dsp:cNvPr id="0" name=""/>
        <dsp:cNvSpPr/>
      </dsp:nvSpPr>
      <dsp:spPr>
        <a:xfrm>
          <a:off x="4723106" y="4373854"/>
          <a:ext cx="721857" cy="7218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E045C-9409-4672-8B4D-642B049EF908}">
      <dsp:nvSpPr>
        <dsp:cNvPr id="0" name=""/>
        <dsp:cNvSpPr/>
      </dsp:nvSpPr>
      <dsp:spPr>
        <a:xfrm>
          <a:off x="3863" y="3020690"/>
          <a:ext cx="10507872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Library (.NET Core)</a:t>
          </a:r>
        </a:p>
      </dsp:txBody>
      <dsp:txXfrm>
        <a:off x="42819" y="3059646"/>
        <a:ext cx="10429960" cy="1252135"/>
      </dsp:txXfrm>
    </dsp:sp>
    <dsp:sp modelId="{D0D4557A-E7BC-40E7-B90F-E793EBC26DC8}">
      <dsp:nvSpPr>
        <dsp:cNvPr id="0" name=""/>
        <dsp:cNvSpPr/>
      </dsp:nvSpPr>
      <dsp:spPr>
        <a:xfrm>
          <a:off x="3863" y="1510645"/>
          <a:ext cx="344015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.NET Core app</a:t>
          </a:r>
        </a:p>
      </dsp:txBody>
      <dsp:txXfrm>
        <a:off x="42819" y="1549601"/>
        <a:ext cx="3362244" cy="1252135"/>
      </dsp:txXfrm>
    </dsp:sp>
    <dsp:sp modelId="{D3F7250B-6E41-4976-90A6-9663174F44DE}">
      <dsp:nvSpPr>
        <dsp:cNvPr id="0" name=""/>
        <dsp:cNvSpPr/>
      </dsp:nvSpPr>
      <dsp:spPr>
        <a:xfrm>
          <a:off x="3863" y="600"/>
          <a:ext cx="1115485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Windows</a:t>
          </a:r>
        </a:p>
      </dsp:txBody>
      <dsp:txXfrm>
        <a:off x="36534" y="33271"/>
        <a:ext cx="1050143" cy="1264705"/>
      </dsp:txXfrm>
    </dsp:sp>
    <dsp:sp modelId="{C1A883DB-52E6-49B1-928B-8FA55FEC42A0}">
      <dsp:nvSpPr>
        <dsp:cNvPr id="0" name=""/>
        <dsp:cNvSpPr/>
      </dsp:nvSpPr>
      <dsp:spPr>
        <a:xfrm>
          <a:off x="1166199" y="600"/>
          <a:ext cx="1115485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Linux</a:t>
          </a:r>
        </a:p>
      </dsp:txBody>
      <dsp:txXfrm>
        <a:off x="1198870" y="33271"/>
        <a:ext cx="1050143" cy="1264705"/>
      </dsp:txXfrm>
    </dsp:sp>
    <dsp:sp modelId="{3F60803D-707D-460F-B1D1-C0DC1B2EB4DD}">
      <dsp:nvSpPr>
        <dsp:cNvPr id="0" name=""/>
        <dsp:cNvSpPr/>
      </dsp:nvSpPr>
      <dsp:spPr>
        <a:xfrm>
          <a:off x="2328535" y="600"/>
          <a:ext cx="1115485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OSX</a:t>
          </a:r>
        </a:p>
      </dsp:txBody>
      <dsp:txXfrm>
        <a:off x="2361206" y="33271"/>
        <a:ext cx="1050143" cy="1264705"/>
      </dsp:txXfrm>
    </dsp:sp>
    <dsp:sp modelId="{FEE8555F-7C40-4900-BEA0-3ABC60729F1F}">
      <dsp:nvSpPr>
        <dsp:cNvPr id="0" name=""/>
        <dsp:cNvSpPr/>
      </dsp:nvSpPr>
      <dsp:spPr>
        <a:xfrm>
          <a:off x="3537721" y="1510645"/>
          <a:ext cx="344015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Windows app</a:t>
          </a:r>
        </a:p>
      </dsp:txBody>
      <dsp:txXfrm>
        <a:off x="3576677" y="1549601"/>
        <a:ext cx="3362244" cy="1252135"/>
      </dsp:txXfrm>
    </dsp:sp>
    <dsp:sp modelId="{4906FB8D-12B1-4040-8066-ADE729920AF1}">
      <dsp:nvSpPr>
        <dsp:cNvPr id="0" name=""/>
        <dsp:cNvSpPr/>
      </dsp:nvSpPr>
      <dsp:spPr>
        <a:xfrm>
          <a:off x="3537721" y="600"/>
          <a:ext cx="1115485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Windows</a:t>
          </a:r>
        </a:p>
      </dsp:txBody>
      <dsp:txXfrm>
        <a:off x="3570392" y="33271"/>
        <a:ext cx="1050143" cy="1264705"/>
      </dsp:txXfrm>
    </dsp:sp>
    <dsp:sp modelId="{1CF9E8CD-0484-4F6A-88B4-5FBC4D3D3FF7}">
      <dsp:nvSpPr>
        <dsp:cNvPr id="0" name=""/>
        <dsp:cNvSpPr/>
      </dsp:nvSpPr>
      <dsp:spPr>
        <a:xfrm>
          <a:off x="4700057" y="600"/>
          <a:ext cx="1115485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Xbox</a:t>
          </a:r>
        </a:p>
      </dsp:txBody>
      <dsp:txXfrm>
        <a:off x="4732728" y="33271"/>
        <a:ext cx="1050143" cy="1264705"/>
      </dsp:txXfrm>
    </dsp:sp>
    <dsp:sp modelId="{8F9EA95A-4B23-407A-897A-CA962102BB3A}">
      <dsp:nvSpPr>
        <dsp:cNvPr id="0" name=""/>
        <dsp:cNvSpPr/>
      </dsp:nvSpPr>
      <dsp:spPr>
        <a:xfrm>
          <a:off x="5862393" y="600"/>
          <a:ext cx="1115485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…</a:t>
          </a:r>
        </a:p>
      </dsp:txBody>
      <dsp:txXfrm>
        <a:off x="5895064" y="33271"/>
        <a:ext cx="1050143" cy="1264705"/>
      </dsp:txXfrm>
    </dsp:sp>
    <dsp:sp modelId="{500E9030-BC68-40BC-9266-9A121BDD3FA3}">
      <dsp:nvSpPr>
        <dsp:cNvPr id="0" name=""/>
        <dsp:cNvSpPr/>
      </dsp:nvSpPr>
      <dsp:spPr>
        <a:xfrm>
          <a:off x="7071579" y="1510645"/>
          <a:ext cx="344015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Xamarin app</a:t>
          </a:r>
        </a:p>
      </dsp:txBody>
      <dsp:txXfrm>
        <a:off x="7110535" y="1549601"/>
        <a:ext cx="3362244" cy="1252135"/>
      </dsp:txXfrm>
    </dsp:sp>
    <dsp:sp modelId="{6D574F29-ABDC-4266-901F-CB26D36EBDF2}">
      <dsp:nvSpPr>
        <dsp:cNvPr id="0" name=""/>
        <dsp:cNvSpPr/>
      </dsp:nvSpPr>
      <dsp:spPr>
        <a:xfrm>
          <a:off x="7071579" y="600"/>
          <a:ext cx="1115485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Android</a:t>
          </a:r>
        </a:p>
      </dsp:txBody>
      <dsp:txXfrm>
        <a:off x="7104250" y="33271"/>
        <a:ext cx="1050143" cy="1264705"/>
      </dsp:txXfrm>
    </dsp:sp>
    <dsp:sp modelId="{1E275BC3-016D-40B7-AB0C-76375DF381EA}">
      <dsp:nvSpPr>
        <dsp:cNvPr id="0" name=""/>
        <dsp:cNvSpPr/>
      </dsp:nvSpPr>
      <dsp:spPr>
        <a:xfrm>
          <a:off x="8233915" y="600"/>
          <a:ext cx="1115485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iOS</a:t>
          </a:r>
        </a:p>
      </dsp:txBody>
      <dsp:txXfrm>
        <a:off x="8266586" y="33271"/>
        <a:ext cx="1050143" cy="1264705"/>
      </dsp:txXfrm>
    </dsp:sp>
    <dsp:sp modelId="{7F0366B7-A557-421D-97D7-48476AB1566B}">
      <dsp:nvSpPr>
        <dsp:cNvPr id="0" name=""/>
        <dsp:cNvSpPr/>
      </dsp:nvSpPr>
      <dsp:spPr>
        <a:xfrm>
          <a:off x="9396250" y="600"/>
          <a:ext cx="1115485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Windows</a:t>
          </a:r>
        </a:p>
      </dsp:txBody>
      <dsp:txXfrm>
        <a:off x="9428921" y="33271"/>
        <a:ext cx="1050143" cy="1264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A794-A6D3-4111-A01D-BEF2804C9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5B27D-41C0-43DB-A439-FC1A61ADF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855E-A135-42EA-B45E-1DAC2737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711D-0687-4D41-BE42-FC0EFF0E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F430-D89F-467D-8B76-7041AD45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A962-8A46-411F-98C9-5F873F81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D321-3B7F-4F76-8F4E-204299ADD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C89D7-82D6-4D63-8669-79A5EED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8053-76B7-4756-A1D4-D62B5F0A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0B42-5F63-48E8-8AE3-11D6839D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0F843-8889-4116-BE17-56E12DCDC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920F-D13F-4DF4-8B23-C9F5E863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FBD7-E888-4ECA-BA1A-E6BB8983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DCBD-A9F0-43C9-82C3-A9AF97B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2077-2619-4FEB-A0D0-6368C647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2425-3B76-4984-9756-1E064693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59F1-B24C-484D-B9A3-23A46058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9DCC-7FA8-451D-BCE3-8E926FA1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72A8-B5E8-4374-A540-11DFFA4C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BD68-FDC6-4B15-9F49-3CD00CBA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1077-EFB8-4C37-8ACD-34DD5975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7AC1-1803-484C-BC22-623A8E3A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E311-E9D5-4BA4-9342-1B3DFFC6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19B6-9283-4F41-B1C7-BA02B2F8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51D7-DC5A-4CD4-B938-011917CC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8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F9B-990C-429A-BF84-2835BA54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2B29-ABE0-49C9-955D-194C8470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B2E94-D713-4770-9BDA-356E72F5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6B0F-BA03-4758-B397-1495C7A4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E888C-8849-47CC-B60F-71C47354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AA3B-D3B5-42A0-9D51-FC9DCABB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C4C0-2B09-40BB-9A77-BF7D0B03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E940D-BE98-4665-BFD6-124A1619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109FC-7ADB-4045-A0ED-1B8413200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24AC-60F8-42B0-BB10-9DD9689E6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9378A-E4CB-40BE-820F-058131DFB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B0CDC-C741-4B9A-8E37-FFAC9A17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F92EF-168D-4E85-997A-7245CF05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C71EB-1C6A-4DDB-9E32-28321F86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9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C62C-1004-449E-8299-AA0D0279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AB81E-86E1-4779-89A5-27259C23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D8D44-40E2-499D-944C-187B6B78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65E5-65F7-4004-B5F1-D78420EA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1E50C-7663-46DC-96E5-0B8EB42C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306F4-045D-41D4-A85D-D9A389AF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D31E9-97D1-4F97-9C97-7FAEA509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2E9D-9B15-4CF4-9D44-17F1142A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D3D7-B3FC-4076-9CCC-52D6A1B0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059FE-0828-4000-B2EB-EAB25B8F0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C9F2-CEDE-4345-B8CD-5AD86429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0660F-B5A7-4E76-8C9C-4A01AA0E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7F0D-AC92-4D6C-A387-3E1D60B7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AA2-AE78-4069-A3F8-A02BF3CB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96606-534C-4006-B96D-F7ABE3D4B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32EAD-DA6D-4315-91C3-4270AAE24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02222-00A5-47C3-86AC-E4F662A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2C53-FEA3-4407-921C-78F4F48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1868-D24B-4355-A354-FF578D37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D6FBF"/>
            </a:gs>
            <a:gs pos="63000">
              <a:srgbClr val="C8B0DB"/>
            </a:gs>
            <a:gs pos="12000">
              <a:srgbClr val="D1BDE1"/>
            </a:gs>
            <a:gs pos="100000">
              <a:srgbClr val="9F5FCF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873BA-D4A3-4E63-9550-5EEB8F7D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E258-C384-400F-A1F6-0ADBA87D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5D98-92BF-4F1B-BDF3-6407C9BBC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5E1D-667D-4025-8B57-E4C893782FF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8885-9F78-41D7-A6F0-5BC1C6A48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7023-3D0C-4E6E-88F9-326CF07A7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EF15-5E46-406A-9F46-6866729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" TargetMode="External"/><Relationship Id="rId2" Type="http://schemas.openxmlformats.org/officeDocument/2006/relationships/hyperlink" Target="https://github.com/arcadiogarcia/DotNetStandard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nnel9.msd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5BFD-4488-4100-863B-9F83D80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036" y="2590961"/>
            <a:ext cx="9702229" cy="2557533"/>
          </a:xfrm>
        </p:spPr>
        <p:txBody>
          <a:bodyPr>
            <a:noAutofit/>
          </a:bodyPr>
          <a:lstStyle/>
          <a:p>
            <a:pPr algn="l"/>
            <a:r>
              <a:rPr lang="en-US" sz="8000" dirty="0"/>
              <a:t>CROSSPLATFORM DEVELOPMENT WITH </a:t>
            </a:r>
            <a:r>
              <a:rPr lang="en-US" sz="16000" dirty="0"/>
              <a:t>.NET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DF8C76-EFD9-42B7-84A9-13F01CE88EF8}"/>
              </a:ext>
            </a:extLst>
          </p:cNvPr>
          <p:cNvGrpSpPr/>
          <p:nvPr/>
        </p:nvGrpSpPr>
        <p:grpSpPr>
          <a:xfrm>
            <a:off x="8814371" y="3671620"/>
            <a:ext cx="2835380" cy="3701722"/>
            <a:chOff x="8814371" y="3671620"/>
            <a:chExt cx="2835380" cy="37017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2AC0A8-421D-41DE-AF73-47BC30CAB219}"/>
                </a:ext>
              </a:extLst>
            </p:cNvPr>
            <p:cNvSpPr/>
            <p:nvPr/>
          </p:nvSpPr>
          <p:spPr>
            <a:xfrm>
              <a:off x="8814371" y="4582274"/>
              <a:ext cx="2835380" cy="2034426"/>
            </a:xfrm>
            <a:prstGeom prst="rect">
              <a:avLst/>
            </a:prstGeom>
            <a:gradFill>
              <a:gsLst>
                <a:gs pos="100000">
                  <a:srgbClr val="E5E5E5">
                    <a:alpha val="97000"/>
                  </a:srgbClr>
                </a:gs>
                <a:gs pos="0">
                  <a:schemeClr val="bg1">
                    <a:alpha val="70000"/>
                  </a:schemeClr>
                </a:gs>
              </a:gsLst>
              <a:lin ang="1800000" scaled="0"/>
            </a:gra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3B0B4-9FBE-4BFD-B3C8-948D10945204}"/>
                </a:ext>
              </a:extLst>
            </p:cNvPr>
            <p:cNvSpPr/>
            <p:nvPr/>
          </p:nvSpPr>
          <p:spPr>
            <a:xfrm>
              <a:off x="9473236" y="3671620"/>
              <a:ext cx="1517650" cy="151765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B5EB46-93DB-46CB-B9E9-85FE1C74928D}"/>
                </a:ext>
              </a:extLst>
            </p:cNvPr>
            <p:cNvSpPr txBox="1"/>
            <p:nvPr/>
          </p:nvSpPr>
          <p:spPr>
            <a:xfrm>
              <a:off x="9245060" y="4967555"/>
              <a:ext cx="1974002" cy="2405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endParaRPr lang="en-US" dirty="0">
                <a:solidFill>
                  <a:prstClr val="black"/>
                </a:solidFill>
                <a:latin typeface="Segoe UI Light"/>
              </a:endParaRPr>
            </a:p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r>
                <a:rPr lang="en-US" dirty="0">
                  <a:solidFill>
                    <a:prstClr val="black"/>
                  </a:solidFill>
                  <a:latin typeface="Segoe UI Light"/>
                </a:rPr>
                <a:t>👨‍💻 Arcadio Garcia</a:t>
              </a:r>
            </a:p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r>
                <a:rPr lang="en-US" dirty="0">
                  <a:solidFill>
                    <a:prstClr val="black"/>
                  </a:solidFill>
                  <a:latin typeface="Segoe UI Light"/>
                </a:rPr>
                <a:t>🐤 </a:t>
              </a:r>
              <a:r>
                <a:rPr lang="en-US" dirty="0" err="1">
                  <a:solidFill>
                    <a:prstClr val="black"/>
                  </a:solidFill>
                  <a:latin typeface="Segoe UI Light"/>
                </a:rPr>
                <a:t>arcadio_g_s</a:t>
              </a:r>
              <a:endParaRPr lang="en-US" dirty="0">
                <a:solidFill>
                  <a:prstClr val="black"/>
                </a:solidFill>
                <a:latin typeface="Segoe UI Light"/>
              </a:endParaRPr>
            </a:p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r>
                <a:rPr lang="en-US" dirty="0">
                  <a:solidFill>
                    <a:prstClr val="black"/>
                  </a:solidFill>
                  <a:latin typeface="Segoe UI Light"/>
                </a:rPr>
                <a:t>✉ </a:t>
              </a:r>
              <a:r>
                <a:rPr lang="en-US" dirty="0" err="1">
                  <a:solidFill>
                    <a:prstClr val="black"/>
                  </a:solidFill>
                  <a:latin typeface="Segoe UI Light"/>
                </a:rPr>
                <a:t>arcadiog</a:t>
              </a:r>
              <a:endParaRPr lang="en-US" dirty="0">
                <a:solidFill>
                  <a:prstClr val="black"/>
                </a:solidFill>
                <a:latin typeface="Segoe UI Light"/>
              </a:endParaRPr>
            </a:p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endParaRPr lang="en-US" dirty="0">
                <a:solidFill>
                  <a:prstClr val="black"/>
                </a:solidFill>
                <a:latin typeface="Segoe UI Light"/>
              </a:endParaRPr>
            </a:p>
            <a:p>
              <a:pPr algn="ctr"/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93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EFA8-5CD8-44CB-A153-32B75FD1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C08D-6B87-4C5E-B61C-A5E86A59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this talk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about:</a:t>
            </a:r>
          </a:p>
          <a:p>
            <a:endParaRPr lang="en-US" dirty="0"/>
          </a:p>
          <a:p>
            <a:pPr lvl="1">
              <a:buClr>
                <a:srgbClr val="FF0000"/>
              </a:buClr>
              <a:buFont typeface="Segoe UI Emoji" panose="020B0502040204020203" pitchFamily="34" charset="0"/>
              <a:buChar char="✖"/>
            </a:pPr>
            <a:r>
              <a:rPr lang="en-US" dirty="0"/>
              <a:t>Learning to code in C#</a:t>
            </a:r>
          </a:p>
          <a:p>
            <a:pPr lvl="1">
              <a:buClr>
                <a:srgbClr val="FF0000"/>
              </a:buClr>
              <a:buFont typeface="Segoe UI Emoji" panose="020B0502040204020203" pitchFamily="34" charset="0"/>
              <a:buChar char="✖"/>
            </a:pPr>
            <a:r>
              <a:rPr lang="en-US" dirty="0"/>
              <a:t>Learning to make console, Windows or Xamarin apps in depth</a:t>
            </a:r>
          </a:p>
          <a:p>
            <a:pPr lvl="1">
              <a:buClr>
                <a:srgbClr val="FF0000"/>
              </a:buClr>
              <a:buFont typeface="Segoe UI Emoji" panose="020B0502040204020203" pitchFamily="34" charset="0"/>
              <a:buChar char="✖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this talk </a:t>
            </a:r>
            <a:r>
              <a:rPr lang="en-US" dirty="0">
                <a:solidFill>
                  <a:srgbClr val="00B050"/>
                </a:solidFill>
              </a:rPr>
              <a:t>IS</a:t>
            </a:r>
            <a:r>
              <a:rPr lang="en-US" dirty="0"/>
              <a:t> about:</a:t>
            </a:r>
          </a:p>
          <a:p>
            <a:endParaRPr lang="en-US" dirty="0"/>
          </a:p>
          <a:p>
            <a:pPr lvl="1">
              <a:buClr>
                <a:srgbClr val="00B050"/>
              </a:buClr>
              <a:buFont typeface="Segoe UI Emoji" panose="020B0502040204020203" pitchFamily="34" charset="0"/>
              <a:buChar char="✔"/>
            </a:pPr>
            <a:r>
              <a:rPr lang="en-US" dirty="0"/>
              <a:t>Get a bird’s-eye view of:</a:t>
            </a:r>
          </a:p>
          <a:p>
            <a:pPr lvl="2">
              <a:buClr>
                <a:srgbClr val="00B050"/>
              </a:buClr>
              <a:buFont typeface="Segoe UI Emoji" panose="020B0502040204020203" pitchFamily="34" charset="0"/>
              <a:buChar char="✔"/>
            </a:pPr>
            <a:r>
              <a:rPr lang="en-US" dirty="0"/>
              <a:t>What is .NET</a:t>
            </a:r>
          </a:p>
          <a:p>
            <a:pPr lvl="2">
              <a:buClr>
                <a:srgbClr val="00B050"/>
              </a:buClr>
              <a:buFont typeface="Segoe UI Emoji" panose="020B0502040204020203" pitchFamily="34" charset="0"/>
              <a:buChar char="✔"/>
            </a:pPr>
            <a:r>
              <a:rPr lang="en-US" dirty="0"/>
              <a:t>What can be accomplished with it</a:t>
            </a:r>
          </a:p>
          <a:p>
            <a:pPr lvl="1">
              <a:buClr>
                <a:srgbClr val="00B050"/>
              </a:buClr>
              <a:buFont typeface="Segoe UI Emoji" panose="020B0502040204020203" pitchFamily="34" charset="0"/>
              <a:buChar char="✔"/>
            </a:pPr>
            <a:r>
              <a:rPr lang="en-US" dirty="0"/>
              <a:t>Learn how to get started</a:t>
            </a:r>
          </a:p>
          <a:p>
            <a:pPr lvl="1">
              <a:buClr>
                <a:srgbClr val="00B050"/>
              </a:buClr>
              <a:buFont typeface="Segoe UI Emoji" panose="020B0502040204020203" pitchFamily="34" charset="0"/>
              <a:buChar char="✔"/>
            </a:pPr>
            <a:r>
              <a:rPr lang="en-US" dirty="0"/>
              <a:t>Get inspiration</a:t>
            </a:r>
          </a:p>
        </p:txBody>
      </p:sp>
    </p:spTree>
    <p:extLst>
      <p:ext uri="{BB962C8B-B14F-4D97-AF65-F5344CB8AC3E}">
        <p14:creationId xmlns:p14="http://schemas.microsoft.com/office/powerpoint/2010/main" val="42777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532F-53C5-4990-AA58-C02D19E1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4F52DD-538C-4162-B30B-333E41A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654359"/>
              </p:ext>
            </p:extLst>
          </p:nvPr>
        </p:nvGraphicFramePr>
        <p:xfrm>
          <a:off x="-384425" y="1479478"/>
          <a:ext cx="6245831" cy="51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CD1E5D-C622-4ED6-8137-8612CFA958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60" y="2008599"/>
            <a:ext cx="6679310" cy="36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A45A-13C0-4266-9D72-CE62D2BC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64" y="2625440"/>
            <a:ext cx="10515600" cy="1325563"/>
          </a:xfrm>
        </p:spPr>
        <p:txBody>
          <a:bodyPr/>
          <a:lstStyle/>
          <a:p>
            <a:r>
              <a:rPr lang="es-ES" dirty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8CF204-3360-4AB2-80F8-218154A31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230891"/>
              </p:ext>
            </p:extLst>
          </p:nvPr>
        </p:nvGraphicFramePr>
        <p:xfrm>
          <a:off x="935805" y="14403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4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4742-2394-4EFF-82E6-151DDC87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Subsystem For Linux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820A3-54DA-4D43-B8C0-7CC1AFEBB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1"/>
          <a:stretch/>
        </p:blipFill>
        <p:spPr>
          <a:xfrm>
            <a:off x="838201" y="2533721"/>
            <a:ext cx="5842000" cy="3880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D20E7C-D078-4BF0-BD76-10757D0FB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333" y="1745866"/>
            <a:ext cx="5203860" cy="29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5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532F-53C5-4990-AA58-C02D19E1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Windows Platform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2DB064-F2AC-42BC-A998-0E9517FDE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78163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2C5F-493D-4CC1-9468-C7384D84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023DBF-DDB5-4EF0-8686-5DC900DF8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06" y="1586844"/>
            <a:ext cx="8797793" cy="49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4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D454-9132-48D6-981A-A7E057F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resources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8EC2-4C01-4E4B-9220-BF216432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hlinkClick r:id="rId2"/>
              </a:rPr>
              <a:t>https://github.com/arcadiogarcia/DotNetStandardDemo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3"/>
              </a:rPr>
              <a:t>https://docs.microsoft.com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4"/>
              </a:rPr>
              <a:t>https://channel9.msdn.com/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80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Segoe UI</vt:lpstr>
      <vt:lpstr>Segoe UI Emoji</vt:lpstr>
      <vt:lpstr>Segoe UI Light</vt:lpstr>
      <vt:lpstr>Office Theme</vt:lpstr>
      <vt:lpstr>CROSSPLATFORM DEVELOPMENT WITH .NET</vt:lpstr>
      <vt:lpstr>Before we start…</vt:lpstr>
      <vt:lpstr>Some definitions</vt:lpstr>
      <vt:lpstr>Demo time</vt:lpstr>
      <vt:lpstr>PowerPoint Presentation</vt:lpstr>
      <vt:lpstr>Windows Subsystem For Linux</vt:lpstr>
      <vt:lpstr>Universal Windows Platform</vt:lpstr>
      <vt:lpstr>Xamarin</vt:lpstr>
      <vt:lpstr>Some resources to 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Arcadio García</dc:creator>
  <cp:lastModifiedBy>Arcadio García</cp:lastModifiedBy>
  <cp:revision>28</cp:revision>
  <dcterms:created xsi:type="dcterms:W3CDTF">2018-12-16T03:30:50Z</dcterms:created>
  <dcterms:modified xsi:type="dcterms:W3CDTF">2018-12-18T12:46:52Z</dcterms:modified>
</cp:coreProperties>
</file>