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4" r:id="rId5"/>
    <p:sldId id="261" r:id="rId6"/>
    <p:sldId id="267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9" d="100"/>
          <a:sy n="99" d="100"/>
        </p:scale>
        <p:origin x="91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FEB54-77B0-43F4-A3D8-E97C7C909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7F760-BF80-4832-B089-00DBE364A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25AA1-A91C-4EC6-A843-369486444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315B-7AC3-4042-B912-912F0602265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AB4E4-3C15-42FC-B2C9-619685BC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3E86B-98DC-4464-9280-841B199C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680F-3E35-4686-A0EA-7030736C8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9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A1A6-F4B9-45EA-BCBD-88E29C82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A7D8C-C3C0-48E6-AFC9-6DBB01758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D72A9-7A6D-4283-94A3-17671811D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315B-7AC3-4042-B912-912F0602265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23150-EA27-49B9-B927-5FB9F236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94108-C3AD-4640-A24D-244BAE09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680F-3E35-4686-A0EA-7030736C8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8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80ED1C-5F26-4C77-B772-7AB91CB24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26896-E93C-4993-9C62-65EB66A9D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4E7A8-3557-42CA-B77B-C24E4F1FA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315B-7AC3-4042-B912-912F0602265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4FF7D-8236-4696-83C7-FC2C9504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FE33D-A13A-4C12-BC20-5E683CC3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680F-3E35-4686-A0EA-7030736C8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0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38BF7-D2F1-40F5-98BB-568F3BA6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7C01A-917F-44CC-9FE1-AEB67A3E7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5D7DB-858D-4D92-A5F9-AFE94177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315B-7AC3-4042-B912-912F0602265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97B0A-2C8B-4DF6-BEA1-A742B739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8BCAD-93E9-4BDC-88B9-8E6F1096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680F-3E35-4686-A0EA-7030736C8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6B4B-89B2-406F-8386-C0523B25F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9E42D-BF44-4779-8219-4270C6346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B2AD1-B779-4B84-A0EA-CBD18C55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315B-7AC3-4042-B912-912F0602265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E132C-18BF-4DCB-A831-6F2EDA8F8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63B0F-59EC-4A32-9206-4AB6F191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680F-3E35-4686-A0EA-7030736C8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8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B380-0425-485E-97D9-4CD3A0D3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B7408-BBC6-4F64-86D1-DECDDC397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FB38E-5613-4E84-8C7F-F57B7660E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9DED2-2054-4877-A4B9-8B6C00BC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315B-7AC3-4042-B912-912F0602265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67ECF-E5A8-47F6-A8CE-0CCB0BBB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F1757-DD59-4E2B-BC92-181D091BF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680F-3E35-4686-A0EA-7030736C8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5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ECDB-9130-485F-831C-0EBD3046F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DDF99-6D11-4F95-8B6B-60A28B840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71A60-C4C8-440E-A6C3-7C8D5F651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1A08C-E125-4F99-914E-EDC1D6F11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035923-C0B0-4860-A3DE-AB430E602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ED90F-AC67-4E6F-9FD0-A68347C1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315B-7AC3-4042-B912-912F0602265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9EA77B-9DB4-462F-A49F-28D385AF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DBA984-7CB6-4494-9099-1E3A3185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680F-3E35-4686-A0EA-7030736C8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0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554F2-CBE0-45C8-A1BA-069CDC88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7C974-8D82-46C5-BE25-ECFEA683F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315B-7AC3-4042-B912-912F0602265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EFC64-B2ED-4668-A859-C0FF5D78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B07C4-8A1E-4249-AAD6-BBE5AE365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680F-3E35-4686-A0EA-7030736C8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0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1C9D6-F24C-4F09-ABD7-EE9E9A4EF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315B-7AC3-4042-B912-912F0602265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04A77B-B1CA-41D7-95F1-90B956BE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BDF7F-38A5-42F2-BEB7-4BFAA4AD4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680F-3E35-4686-A0EA-7030736C8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8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DBD9-CD82-4A63-984F-BBCEEE91B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95BFB-D2D9-466A-8C66-F31CC7012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DC7A4-E9B6-41B8-BE34-A530495D8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05E5E-8501-4FD5-AD1D-D4D03D22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315B-7AC3-4042-B912-912F0602265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5AE77-DA97-4AB4-8405-BBA2C9B1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52F08-1027-40E7-9C1D-C23EAC1C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680F-3E35-4686-A0EA-7030736C8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2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CCD8-FC3C-46CE-BC61-A93A15F5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0846ED-2C41-4274-8B5E-49FA3E7FE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7CC0A-3671-474D-8027-7BF4D13F6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A708E-DF81-4E17-AC9A-68085133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315B-7AC3-4042-B912-912F0602265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F6130-2752-4991-8F2D-E9994473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BF8F3-8595-474D-A92E-1B46AF5BF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680F-3E35-4686-A0EA-7030736C8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6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B17FF-B435-43AC-929A-77C49606E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2E499-E357-4F84-AD10-80081E7F9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6945D-C106-4B20-B012-56613B94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D315B-7AC3-4042-B912-912F0602265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16BC2-FFB8-432B-8E3A-26AE11F63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28C88-81AA-42DA-9195-DE1ABBE41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C680F-3E35-4686-A0EA-7030736C8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8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irtable.com/appuEtalPCFNL5bBW/shrtYELG3qdeOlrUq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02EF45-02D8-4531-83CA-161F08C4DCF4}"/>
              </a:ext>
            </a:extLst>
          </p:cNvPr>
          <p:cNvSpPr txBox="1"/>
          <p:nvPr/>
        </p:nvSpPr>
        <p:spPr>
          <a:xfrm>
            <a:off x="6096000" y="4389120"/>
            <a:ext cx="596445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>
                <a:solidFill>
                  <a:schemeClr val="accent1"/>
                </a:solidFill>
              </a:rPr>
              <a:t>Group 7</a:t>
            </a:r>
            <a:r>
              <a:rPr lang="en-GB" sz="2800" dirty="0">
                <a:solidFill>
                  <a:schemeClr val="accent1"/>
                </a:solidFill>
              </a:rPr>
              <a:t> Team</a:t>
            </a:r>
          </a:p>
          <a:p>
            <a:endParaRPr lang="en-GB" dirty="0"/>
          </a:p>
          <a:p>
            <a:r>
              <a:rPr lang="en-US" dirty="0" err="1"/>
              <a:t>dmNADL</a:t>
            </a:r>
            <a:r>
              <a:rPr lang="en-US" dirty="0"/>
              <a:t> - @Marta </a:t>
            </a:r>
          </a:p>
          <a:p>
            <a:r>
              <a:rPr lang="en-US" dirty="0" err="1"/>
              <a:t>xUlUrs</a:t>
            </a:r>
            <a:r>
              <a:rPr lang="en-US" dirty="0"/>
              <a:t> - @The Doc </a:t>
            </a:r>
          </a:p>
          <a:p>
            <a:r>
              <a:rPr lang="en-US" dirty="0"/>
              <a:t>u6Xp6Q - @cryptphi </a:t>
            </a:r>
          </a:p>
          <a:p>
            <a:r>
              <a:rPr lang="en-US" dirty="0"/>
              <a:t>Sflv07 - @pedroluisff </a:t>
            </a:r>
          </a:p>
          <a:p>
            <a:r>
              <a:rPr lang="en-US" dirty="0"/>
              <a:t>O8GYZv - @arcadiogm#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32B6D4-2384-4B2F-A46D-918B423C94C2}"/>
              </a:ext>
            </a:extLst>
          </p:cNvPr>
          <p:cNvGrpSpPr/>
          <p:nvPr/>
        </p:nvGrpSpPr>
        <p:grpSpPr>
          <a:xfrm>
            <a:off x="2914650" y="283666"/>
            <a:ext cx="6362700" cy="3836917"/>
            <a:chOff x="2914650" y="247650"/>
            <a:chExt cx="6362700" cy="383691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4CB5813-ECDB-47A4-9B16-E24AA1A45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14650" y="247650"/>
              <a:ext cx="6362700" cy="3181350"/>
            </a:xfrm>
            <a:prstGeom prst="rect">
              <a:avLst/>
            </a:prstGeom>
            <a:effectLst>
              <a:outerShdw blurRad="63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7938E5-DF8E-4151-BB0C-7E5E7110046A}"/>
                </a:ext>
              </a:extLst>
            </p:cNvPr>
            <p:cNvSpPr txBox="1"/>
            <p:nvPr/>
          </p:nvSpPr>
          <p:spPr>
            <a:xfrm>
              <a:off x="2914650" y="3561347"/>
              <a:ext cx="6362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accent1"/>
                  </a:solidFill>
                </a:rPr>
                <a:t>Encode Club – ZK Bootcamp – </a:t>
              </a:r>
              <a:r>
                <a:rPr lang="en-GB" sz="2800" b="1" dirty="0">
                  <a:solidFill>
                    <a:schemeClr val="tx2"/>
                  </a:solidFill>
                </a:rPr>
                <a:t>Q2 - 24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51F394B-9B3E-44F7-BBC3-63570665C8A8}"/>
              </a:ext>
            </a:extLst>
          </p:cNvPr>
          <p:cNvSpPr txBox="1"/>
          <p:nvPr/>
        </p:nvSpPr>
        <p:spPr>
          <a:xfrm>
            <a:off x="854241" y="6312724"/>
            <a:ext cx="38621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>
                <a:hlinkClick r:id="rId3"/>
              </a:rPr>
              <a:t>https://airtable.com/appuEtalPCFNL5bBW/shrtYELG3qdeOlrUq</a:t>
            </a:r>
            <a:endParaRPr lang="en-GB" sz="1100"/>
          </a:p>
        </p:txBody>
      </p:sp>
    </p:spTree>
    <p:extLst>
      <p:ext uri="{BB962C8B-B14F-4D97-AF65-F5344CB8AC3E}">
        <p14:creationId xmlns:p14="http://schemas.microsoft.com/office/powerpoint/2010/main" val="159138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28553E-7852-4EFC-A5CA-D4556739E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289" y="107629"/>
            <a:ext cx="1472666" cy="926764"/>
          </a:xfrm>
          <a:prstGeom prst="rect">
            <a:avLst/>
          </a:prstGeom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B5E585-687D-4F34-9A6A-C74E5D01E3B7}"/>
              </a:ext>
            </a:extLst>
          </p:cNvPr>
          <p:cNvSpPr/>
          <p:nvPr/>
        </p:nvSpPr>
        <p:spPr>
          <a:xfrm>
            <a:off x="202131" y="107629"/>
            <a:ext cx="9865894" cy="729769"/>
          </a:xfrm>
          <a:prstGeom prst="rect">
            <a:avLst/>
          </a:prstGeom>
          <a:gradFill flip="none" rotWithShape="1">
            <a:gsLst>
              <a:gs pos="47805">
                <a:srgbClr val="DFEBF7"/>
              </a:gs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PoC – Proof of Concept &gt;&gt;&gt; </a:t>
            </a:r>
            <a:r>
              <a:rPr lang="en-GB" sz="2800" dirty="0">
                <a:solidFill>
                  <a:srgbClr val="FF0000"/>
                </a:solidFill>
              </a:rPr>
              <a:t>Summary / Purpose statements</a:t>
            </a:r>
          </a:p>
        </p:txBody>
      </p:sp>
    </p:spTree>
    <p:extLst>
      <p:ext uri="{BB962C8B-B14F-4D97-AF65-F5344CB8AC3E}">
        <p14:creationId xmlns:p14="http://schemas.microsoft.com/office/powerpoint/2010/main" val="401211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28553E-7852-4EFC-A5CA-D4556739E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289" y="107629"/>
            <a:ext cx="1472666" cy="926764"/>
          </a:xfrm>
          <a:prstGeom prst="rect">
            <a:avLst/>
          </a:prstGeom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B5E585-687D-4F34-9A6A-C74E5D01E3B7}"/>
              </a:ext>
            </a:extLst>
          </p:cNvPr>
          <p:cNvSpPr/>
          <p:nvPr/>
        </p:nvSpPr>
        <p:spPr>
          <a:xfrm>
            <a:off x="202131" y="107629"/>
            <a:ext cx="9865894" cy="729769"/>
          </a:xfrm>
          <a:prstGeom prst="rect">
            <a:avLst/>
          </a:prstGeom>
          <a:gradFill flip="none" rotWithShape="1">
            <a:gsLst>
              <a:gs pos="47805">
                <a:srgbClr val="DFEBF7"/>
              </a:gs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>
                <a:solidFill>
                  <a:schemeClr val="tx1">
                    <a:lumMod val="85000"/>
                    <a:lumOff val="15000"/>
                  </a:schemeClr>
                </a:solidFill>
              </a:rPr>
              <a:t>PoC – Proof of Concept &gt;&gt;&gt; </a:t>
            </a:r>
            <a:r>
              <a:rPr lang="en-GB" sz="2800">
                <a:solidFill>
                  <a:srgbClr val="FF0000"/>
                </a:solidFill>
              </a:rPr>
              <a:t>Diagram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EFAD3C-2866-4DE1-A3EF-606FC27253BA}"/>
              </a:ext>
            </a:extLst>
          </p:cNvPr>
          <p:cNvGrpSpPr/>
          <p:nvPr/>
        </p:nvGrpSpPr>
        <p:grpSpPr>
          <a:xfrm>
            <a:off x="2746408" y="1605632"/>
            <a:ext cx="914400" cy="1156816"/>
            <a:chOff x="2746408" y="1605632"/>
            <a:chExt cx="914400" cy="1156816"/>
          </a:xfrm>
        </p:grpSpPr>
        <p:pic>
          <p:nvPicPr>
            <p:cNvPr id="6" name="Graphic 5" descr="safsadf&#10;Female Profile with solid fill">
              <a:extLst>
                <a:ext uri="{FF2B5EF4-FFF2-40B4-BE49-F238E27FC236}">
                  <a16:creationId xmlns:a16="http://schemas.microsoft.com/office/drawing/2014/main" id="{D6025099-4799-42AB-90D3-82C5B3E9E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46408" y="1605632"/>
              <a:ext cx="914400" cy="914400"/>
            </a:xfrm>
            <a:prstGeom prst="rect">
              <a:avLst/>
            </a:prstGeom>
            <a:effectLst>
              <a:outerShdw blurRad="63500" dist="635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8297A8-D03F-4011-ADAE-651425DCCF0D}"/>
                </a:ext>
              </a:extLst>
            </p:cNvPr>
            <p:cNvSpPr txBox="1"/>
            <p:nvPr/>
          </p:nvSpPr>
          <p:spPr>
            <a:xfrm>
              <a:off x="2746408" y="2393116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Verifier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69646D-1B66-4A75-A580-97ED2885A959}"/>
              </a:ext>
            </a:extLst>
          </p:cNvPr>
          <p:cNvGrpSpPr/>
          <p:nvPr/>
        </p:nvGrpSpPr>
        <p:grpSpPr>
          <a:xfrm>
            <a:off x="7910363" y="1600818"/>
            <a:ext cx="914400" cy="1161630"/>
            <a:chOff x="7640856" y="1710890"/>
            <a:chExt cx="914400" cy="1161630"/>
          </a:xfrm>
        </p:grpSpPr>
        <p:pic>
          <p:nvPicPr>
            <p:cNvPr id="8" name="Graphic 7" descr="Male profile with solid fill">
              <a:extLst>
                <a:ext uri="{FF2B5EF4-FFF2-40B4-BE49-F238E27FC236}">
                  <a16:creationId xmlns:a16="http://schemas.microsoft.com/office/drawing/2014/main" id="{4AA224A0-E58A-4B61-8B39-365509FD9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40856" y="1710890"/>
              <a:ext cx="914400" cy="914400"/>
            </a:xfrm>
            <a:prstGeom prst="rect">
              <a:avLst/>
            </a:prstGeom>
            <a:effectLst>
              <a:outerShdw blurRad="63500" dist="635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D06757-285D-4918-ACC4-45DFF3EE90AC}"/>
                </a:ext>
              </a:extLst>
            </p:cNvPr>
            <p:cNvSpPr txBox="1"/>
            <p:nvPr/>
          </p:nvSpPr>
          <p:spPr>
            <a:xfrm>
              <a:off x="7640856" y="250318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Prover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C341CBB-970C-4388-BE02-FDF8C8E421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3624" y="2607745"/>
            <a:ext cx="1024752" cy="82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7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28553E-7852-4EFC-A5CA-D4556739E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289" y="107629"/>
            <a:ext cx="1472666" cy="926764"/>
          </a:xfrm>
          <a:prstGeom prst="rect">
            <a:avLst/>
          </a:prstGeom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B5E585-687D-4F34-9A6A-C74E5D01E3B7}"/>
              </a:ext>
            </a:extLst>
          </p:cNvPr>
          <p:cNvSpPr/>
          <p:nvPr/>
        </p:nvSpPr>
        <p:spPr>
          <a:xfrm>
            <a:off x="202131" y="107629"/>
            <a:ext cx="9865894" cy="729769"/>
          </a:xfrm>
          <a:prstGeom prst="rect">
            <a:avLst/>
          </a:prstGeom>
          <a:gradFill flip="none" rotWithShape="1">
            <a:gsLst>
              <a:gs pos="47805">
                <a:srgbClr val="DFEBF7"/>
              </a:gs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>
                <a:solidFill>
                  <a:schemeClr val="tx1">
                    <a:lumMod val="85000"/>
                    <a:lumOff val="15000"/>
                  </a:schemeClr>
                </a:solidFill>
              </a:rPr>
              <a:t>PoC – Proof of Concept &gt;&gt;&gt; </a:t>
            </a:r>
            <a:r>
              <a:rPr lang="en-GB" sz="2800">
                <a:solidFill>
                  <a:srgbClr val="FF0000"/>
                </a:solidFill>
              </a:rPr>
              <a:t>Architecture</a:t>
            </a:r>
            <a:r>
              <a:rPr lang="en-GB" sz="28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906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28553E-7852-4EFC-A5CA-D4556739E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289" y="107629"/>
            <a:ext cx="1472666" cy="9267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B5E585-687D-4F34-9A6A-C74E5D01E3B7}"/>
              </a:ext>
            </a:extLst>
          </p:cNvPr>
          <p:cNvSpPr/>
          <p:nvPr/>
        </p:nvSpPr>
        <p:spPr>
          <a:xfrm>
            <a:off x="202131" y="107629"/>
            <a:ext cx="9865894" cy="729769"/>
          </a:xfrm>
          <a:prstGeom prst="rect">
            <a:avLst/>
          </a:prstGeom>
          <a:gradFill flip="none" rotWithShape="1">
            <a:gsLst>
              <a:gs pos="47805">
                <a:srgbClr val="DFEBF7"/>
              </a:gs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>
                <a:solidFill>
                  <a:schemeClr val="tx1">
                    <a:lumMod val="85000"/>
                    <a:lumOff val="15000"/>
                  </a:schemeClr>
                </a:solidFill>
              </a:rPr>
              <a:t>GitHub code</a:t>
            </a:r>
          </a:p>
        </p:txBody>
      </p:sp>
    </p:spTree>
    <p:extLst>
      <p:ext uri="{BB962C8B-B14F-4D97-AF65-F5344CB8AC3E}">
        <p14:creationId xmlns:p14="http://schemas.microsoft.com/office/powerpoint/2010/main" val="420609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28553E-7852-4EFC-A5CA-D4556739E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289" y="107629"/>
            <a:ext cx="1472666" cy="9267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B5E585-687D-4F34-9A6A-C74E5D01E3B7}"/>
              </a:ext>
            </a:extLst>
          </p:cNvPr>
          <p:cNvSpPr/>
          <p:nvPr/>
        </p:nvSpPr>
        <p:spPr>
          <a:xfrm>
            <a:off x="202131" y="107629"/>
            <a:ext cx="9865894" cy="729769"/>
          </a:xfrm>
          <a:prstGeom prst="rect">
            <a:avLst/>
          </a:prstGeom>
          <a:gradFill flip="none" rotWithShape="1">
            <a:gsLst>
              <a:gs pos="47805">
                <a:srgbClr val="DFEBF7"/>
              </a:gs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>
                <a:solidFill>
                  <a:schemeClr val="tx1">
                    <a:lumMod val="85000"/>
                    <a:lumOff val="15000"/>
                  </a:schemeClr>
                </a:solidFill>
              </a:rPr>
              <a:t>Resources and References</a:t>
            </a:r>
          </a:p>
        </p:txBody>
      </p:sp>
    </p:spTree>
    <p:extLst>
      <p:ext uri="{BB962C8B-B14F-4D97-AF65-F5344CB8AC3E}">
        <p14:creationId xmlns:p14="http://schemas.microsoft.com/office/powerpoint/2010/main" val="617835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02EF45-02D8-4531-83CA-161F08C4DCF4}"/>
              </a:ext>
            </a:extLst>
          </p:cNvPr>
          <p:cNvSpPr txBox="1"/>
          <p:nvPr/>
        </p:nvSpPr>
        <p:spPr>
          <a:xfrm>
            <a:off x="3084897" y="4671409"/>
            <a:ext cx="596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accent1"/>
                </a:solidFill>
              </a:rPr>
              <a:t>Thank you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21F51B-5F19-4A4C-8A10-8AB2F5186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705" y="600550"/>
            <a:ext cx="3698590" cy="2327561"/>
          </a:xfrm>
          <a:prstGeom prst="rect">
            <a:avLst/>
          </a:prstGeom>
          <a:effectLst>
            <a:outerShdw blurRad="63500" dist="1270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924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E21437C-1A3F-49F0-BFD5-D72DC8259432}"/>
              </a:ext>
            </a:extLst>
          </p:cNvPr>
          <p:cNvGrpSpPr/>
          <p:nvPr/>
        </p:nvGrpSpPr>
        <p:grpSpPr>
          <a:xfrm>
            <a:off x="388218" y="248470"/>
            <a:ext cx="914400" cy="1156816"/>
            <a:chOff x="2746408" y="1605632"/>
            <a:chExt cx="914400" cy="1156816"/>
          </a:xfrm>
        </p:grpSpPr>
        <p:pic>
          <p:nvPicPr>
            <p:cNvPr id="5" name="Graphic 4" descr="safsadf&#10;Female Profile with solid fill">
              <a:extLst>
                <a:ext uri="{FF2B5EF4-FFF2-40B4-BE49-F238E27FC236}">
                  <a16:creationId xmlns:a16="http://schemas.microsoft.com/office/drawing/2014/main" id="{192EC426-2A6F-4BE0-9082-DDE56E5A2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46408" y="1605632"/>
              <a:ext cx="914400" cy="914400"/>
            </a:xfrm>
            <a:prstGeom prst="rect">
              <a:avLst/>
            </a:prstGeom>
            <a:effectLst>
              <a:outerShdw blurRad="63500" dist="635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3B8A20-E44E-4C99-9003-3905805547D8}"/>
                </a:ext>
              </a:extLst>
            </p:cNvPr>
            <p:cNvSpPr txBox="1"/>
            <p:nvPr/>
          </p:nvSpPr>
          <p:spPr>
            <a:xfrm>
              <a:off x="2746408" y="2393116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Verifier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8D582E3-2597-48B1-AE11-CBD6A157B5AB}"/>
              </a:ext>
            </a:extLst>
          </p:cNvPr>
          <p:cNvGrpSpPr/>
          <p:nvPr/>
        </p:nvGrpSpPr>
        <p:grpSpPr>
          <a:xfrm>
            <a:off x="1532020" y="248470"/>
            <a:ext cx="914400" cy="1161630"/>
            <a:chOff x="7640856" y="1710890"/>
            <a:chExt cx="914400" cy="1161630"/>
          </a:xfrm>
        </p:grpSpPr>
        <p:pic>
          <p:nvPicPr>
            <p:cNvPr id="8" name="Graphic 7" descr="Male profile with solid fill">
              <a:extLst>
                <a:ext uri="{FF2B5EF4-FFF2-40B4-BE49-F238E27FC236}">
                  <a16:creationId xmlns:a16="http://schemas.microsoft.com/office/drawing/2014/main" id="{E109DDE3-2653-4C9D-9216-09C761D2D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40856" y="1710890"/>
              <a:ext cx="914400" cy="914400"/>
            </a:xfrm>
            <a:prstGeom prst="rect">
              <a:avLst/>
            </a:prstGeom>
            <a:effectLst>
              <a:outerShdw blurRad="63500" dist="635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13C532-7428-4BBF-BECF-828E9D29DB2D}"/>
                </a:ext>
              </a:extLst>
            </p:cNvPr>
            <p:cNvSpPr txBox="1"/>
            <p:nvPr/>
          </p:nvSpPr>
          <p:spPr>
            <a:xfrm>
              <a:off x="7640856" y="250318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Prover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FC14F5-4733-432C-89C4-EDD01FE6273D}"/>
              </a:ext>
            </a:extLst>
          </p:cNvPr>
          <p:cNvGrpSpPr>
            <a:grpSpLocks noChangeAspect="1"/>
          </p:cNvGrpSpPr>
          <p:nvPr/>
        </p:nvGrpSpPr>
        <p:grpSpPr>
          <a:xfrm>
            <a:off x="493294" y="1635130"/>
            <a:ext cx="1618648" cy="1283732"/>
            <a:chOff x="5286676" y="2971800"/>
            <a:chExt cx="1618648" cy="12837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A04003-5213-4F99-BE81-5BAF3228170F}"/>
                </a:ext>
              </a:extLst>
            </p:cNvPr>
            <p:cNvSpPr txBox="1"/>
            <p:nvPr/>
          </p:nvSpPr>
          <p:spPr>
            <a:xfrm>
              <a:off x="5286676" y="3886200"/>
              <a:ext cx="1618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Smart-Contract</a:t>
              </a:r>
            </a:p>
          </p:txBody>
        </p:sp>
        <p:pic>
          <p:nvPicPr>
            <p:cNvPr id="13" name="Graphic 12" descr="Document with solid fill">
              <a:extLst>
                <a:ext uri="{FF2B5EF4-FFF2-40B4-BE49-F238E27FC236}">
                  <a16:creationId xmlns:a16="http://schemas.microsoft.com/office/drawing/2014/main" id="{81FD5B1E-3A5D-43C7-8979-EDEF2F3E3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21976AC-A31E-4469-9C31-235DD90A6C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6420" y="1556184"/>
            <a:ext cx="1024752" cy="82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75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79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Arcadio García</dc:creator>
  <cp:lastModifiedBy>Arcadio García</cp:lastModifiedBy>
  <cp:revision>14</cp:revision>
  <dcterms:created xsi:type="dcterms:W3CDTF">2024-06-18T07:06:23Z</dcterms:created>
  <dcterms:modified xsi:type="dcterms:W3CDTF">2024-06-20T13:39:40Z</dcterms:modified>
</cp:coreProperties>
</file>