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B49F-0098-6577-BCC8-DA057C21C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004CC-2525-C40E-5093-856C87112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FDCF1-35CA-817A-8048-7134358C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2C5-82C9-43E8-8803-BFACA3A0649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A0E65-3C2B-C72A-396D-DB5BBAF9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4DF40-C092-F3B5-C13E-1E3F1428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5BF-3DF9-4491-8BDD-9A1122AB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1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4BEF-C85F-7D90-EB6B-C4CD30D7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6ACC6-E065-B09D-3FB5-7BD873908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4B408-D8E1-D4F6-4AE5-C2B6142D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2C5-82C9-43E8-8803-BFACA3A0649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051F-FAAC-C8EC-6871-CFA9905B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56588-9B8A-BB48-BE9C-7FD56189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5BF-3DF9-4491-8BDD-9A1122AB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0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424BB-205C-084A-9236-B17F68ED9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2B1EC-17ED-4281-8498-6270B69AF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557B7-2F8C-4F6D-B393-0ED6A6AC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2C5-82C9-43E8-8803-BFACA3A0649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C01E-26C9-159E-303B-26F6C5EE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387E1-2951-D0E2-BB03-7CA4F062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5BF-3DF9-4491-8BDD-9A1122AB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2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C910-11BE-9FEC-5D18-AE385BB3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46C5-E4A8-4114-B61E-F43C58E9C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C412D-C211-88A2-EF13-62A1846A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2C5-82C9-43E8-8803-BFACA3A0649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70B50-8EA2-C2C5-D18C-A3F90AFA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D45BF-F1D2-B5FC-E4A1-53827EF5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5BF-3DF9-4491-8BDD-9A1122AB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77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3EB1-4505-2223-A881-E1FB88F7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915CC-6E8C-85C5-C39A-27A69A7B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37FFF-F7B3-D09B-0A5E-74FD5722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2C5-82C9-43E8-8803-BFACA3A0649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005AF-C3CE-CAD3-9BAE-25D55E5A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8366E-ECBB-DAF5-D698-CC61AA70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5BF-3DF9-4491-8BDD-9A1122AB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7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D2D5-4775-BF58-9F20-5956FFA9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398D0-D3FE-A060-63AC-3CCA51392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9030F-FFD0-FE09-DF75-6F0DB1E41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8AA2F-9155-81C7-2BCE-184C0859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2C5-82C9-43E8-8803-BFACA3A0649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C85F7-B0A4-8429-FCE0-E620D30D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26D00-166C-1459-D141-95E82F62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5BF-3DF9-4491-8BDD-9A1122AB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88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4C4F-7ADD-BE55-8800-3EAD83AB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B5856-BAEA-9CD8-FDAA-5CF64A06B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73189-61A2-A934-1F46-935E04296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617E9-3B58-FE49-161D-32B708E3A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25D8F-0CBC-2ADC-4328-118960997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351D-78B0-9E32-7D1D-50006EB0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2C5-82C9-43E8-8803-BFACA3A0649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AE28E7-74E4-DE10-7E57-7DDB76CC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8570F-CA41-A647-329C-43B9530E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5BF-3DF9-4491-8BDD-9A1122AB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37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D29B-F65A-C586-06FE-956B6829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E3DE0-9FBA-CF6C-AA3C-1AF5F4A4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2C5-82C9-43E8-8803-BFACA3A0649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E119D-6D77-230E-AC17-D3D8D769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4CFC6-F2C1-0141-EA47-C225DF8C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5BF-3DF9-4491-8BDD-9A1122AB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9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106EA-6DD8-C8CC-566A-07380CFC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2C5-82C9-43E8-8803-BFACA3A0649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5EC4C-830C-3F2A-E57A-C584A817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AAFAD-C9F4-0C5E-13E6-D45630CF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5BF-3DF9-4491-8BDD-9A1122AB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05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EE89-2991-3986-B442-13F97B5E7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92D2-F2D1-799F-42BC-8B9F3E886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048F-A719-9F89-34C0-0C9DC8CA0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75F-7396-8E8D-9C43-5B02590A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2C5-82C9-43E8-8803-BFACA3A0649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02921-4DE9-E4BD-DD76-F06B3A23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F72A9-B4F0-911D-AFAC-317FF999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5BF-3DF9-4491-8BDD-9A1122AB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9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8D6E-2629-B363-8712-72A06A82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5E5C8-C961-0A5D-4C74-F68517966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A829A-B715-F603-9EEC-FF8CE756C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68947-7C72-CE6C-D42C-166DBA01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2C5-82C9-43E8-8803-BFACA3A0649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F09EF-52F4-02F5-9D9D-F3DE8455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C8842-011E-38EE-E398-43A4BF4C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5BF-3DF9-4491-8BDD-9A1122AB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72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AC5AE-EFE4-F956-6C06-52180DEF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143D-66BE-75B5-0349-3F48DBCA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C19F-FA45-7125-D3AA-F9D266769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02C5-82C9-43E8-8803-BFACA3A0649A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E3182-ECC1-BDDE-98D2-A0F9FE6C9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DFB6C-2E6C-9539-62B8-B16603515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75BF-3DF9-4491-8BDD-9A1122ABE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30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CC54-3E46-F38A-B403-A7A9DDB62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2059" y="123909"/>
            <a:ext cx="4567881" cy="79362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 – II (CS3PC02)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12B13-FA30-2804-F75D-2EB6E010C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18414" r="15401" b="36113"/>
          <a:stretch/>
        </p:blipFill>
        <p:spPr>
          <a:xfrm>
            <a:off x="4884574" y="1854243"/>
            <a:ext cx="2590800" cy="1733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659EEC-FB00-C669-594E-919692E65F1A}"/>
              </a:ext>
            </a:extLst>
          </p:cNvPr>
          <p:cNvSpPr txBox="1"/>
          <p:nvPr/>
        </p:nvSpPr>
        <p:spPr>
          <a:xfrm>
            <a:off x="914400" y="4848225"/>
            <a:ext cx="4086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Guided by:</a:t>
            </a:r>
          </a:p>
          <a:p>
            <a:r>
              <a:rPr lang="en-IN" dirty="0"/>
              <a:t>Ms. Swati </a:t>
            </a:r>
            <a:r>
              <a:rPr lang="en-IN" dirty="0" err="1"/>
              <a:t>Sumit</a:t>
            </a:r>
            <a:r>
              <a:rPr lang="en-IN" dirty="0"/>
              <a:t> Vaidya</a:t>
            </a:r>
          </a:p>
          <a:p>
            <a:r>
              <a:rPr lang="en-IN" dirty="0" err="1"/>
              <a:t>Dr.</a:t>
            </a:r>
            <a:r>
              <a:rPr lang="en-IN" dirty="0"/>
              <a:t> Kailash Chandra </a:t>
            </a:r>
            <a:r>
              <a:rPr lang="en-IN" dirty="0" err="1"/>
              <a:t>Bandhu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16884-2B82-E0D2-DC55-2ACF1FFA0D8C}"/>
              </a:ext>
            </a:extLst>
          </p:cNvPr>
          <p:cNvSpPr txBox="1"/>
          <p:nvPr/>
        </p:nvSpPr>
        <p:spPr>
          <a:xfrm>
            <a:off x="7972425" y="4848225"/>
            <a:ext cx="4086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by:</a:t>
            </a:r>
          </a:p>
          <a:p>
            <a:r>
              <a:rPr lang="en-IN" dirty="0"/>
              <a:t>Abhay Singh Chauhan</a:t>
            </a:r>
          </a:p>
          <a:p>
            <a:r>
              <a:rPr lang="en-IN" dirty="0"/>
              <a:t>EN19CS301011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073E8-AA90-41E1-B5F5-3268C5C42F36}"/>
              </a:ext>
            </a:extLst>
          </p:cNvPr>
          <p:cNvSpPr txBox="1"/>
          <p:nvPr/>
        </p:nvSpPr>
        <p:spPr>
          <a:xfrm>
            <a:off x="3307701" y="3555564"/>
            <a:ext cx="5744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DEPARTMENT OF COMPUTER SCIENCE AND ENGINEERING</a:t>
            </a:r>
          </a:p>
          <a:p>
            <a:pPr algn="ctr"/>
            <a:r>
              <a:rPr lang="en-IN" b="1" dirty="0"/>
              <a:t>Medi-Caps University, Indore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Session-</a:t>
            </a:r>
            <a:r>
              <a:rPr lang="en-IN" dirty="0"/>
              <a:t> Jan-June 2023</a:t>
            </a:r>
          </a:p>
          <a:p>
            <a:r>
              <a:rPr lang="en-IN" dirty="0"/>
              <a:t>	               </a:t>
            </a:r>
            <a:r>
              <a:rPr lang="en-IN" b="1" dirty="0"/>
              <a:t>Semester-</a:t>
            </a:r>
            <a:r>
              <a:rPr lang="en-IN" dirty="0"/>
              <a:t> Even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BAD7E-C7AD-699E-E410-2C456B28CF11}"/>
              </a:ext>
            </a:extLst>
          </p:cNvPr>
          <p:cNvSpPr txBox="1"/>
          <p:nvPr/>
        </p:nvSpPr>
        <p:spPr>
          <a:xfrm>
            <a:off x="3017213" y="1161745"/>
            <a:ext cx="6157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“Customer Support Chatbot in Hindi Language”</a:t>
            </a:r>
          </a:p>
        </p:txBody>
      </p:sp>
    </p:spTree>
    <p:extLst>
      <p:ext uri="{BB962C8B-B14F-4D97-AF65-F5344CB8AC3E}">
        <p14:creationId xmlns:p14="http://schemas.microsoft.com/office/powerpoint/2010/main" val="394069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1E12-DD15-CF23-71C7-36D6A160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21065"/>
            <a:ext cx="10515600" cy="642581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“Customer Support Chatbot in Hindi Language”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2201D-8382-32A0-01B6-D06A5BABB8BE}"/>
              </a:ext>
            </a:extLst>
          </p:cNvPr>
          <p:cNvSpPr txBox="1"/>
          <p:nvPr/>
        </p:nvSpPr>
        <p:spPr>
          <a:xfrm>
            <a:off x="698239" y="2108499"/>
            <a:ext cx="107955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the query of any customer </a:t>
            </a:r>
            <a:r>
              <a:rPr lang="en-US" sz="24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provide them with a solution without involvement of any human to human communication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Hindi is a widely spoken language in many parts of India where English speakers are in a much lesser percentage therefore this type of system can be of service in such regions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proposed system, the task is to determine the word and sentence probability from the tokenized stream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given in the query and to provide the output which may serve the customer with their problem.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19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1E12-DD15-CF23-71C7-36D6A160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71" y="365125"/>
            <a:ext cx="10700657" cy="642581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need “Customer Support Chatbot in Hindi Language”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2201D-8382-32A0-01B6-D06A5BABB8BE}"/>
              </a:ext>
            </a:extLst>
          </p:cNvPr>
          <p:cNvSpPr txBox="1"/>
          <p:nvPr/>
        </p:nvSpPr>
        <p:spPr>
          <a:xfrm>
            <a:off x="653143" y="1800808"/>
            <a:ext cx="6484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there are numerous chatbots present in today’s time, this project stands out on the number of factors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Hindi Language makes it more accessible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at all time (24 hours x 7 days).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serve multiple queries simultaneously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chat makes it easier to work with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Efficient.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Hassle free process for query resolution.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E2FD3-C5E5-8A3E-BED7-4898F5802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40"/>
          <a:stretch/>
        </p:blipFill>
        <p:spPr>
          <a:xfrm>
            <a:off x="8057080" y="2117389"/>
            <a:ext cx="3158317" cy="36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1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1E12-DD15-CF23-71C7-36D6A160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Hardware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2201D-8382-32A0-01B6-D06A5BABB8BE}"/>
              </a:ext>
            </a:extLst>
          </p:cNvPr>
          <p:cNvSpPr txBox="1"/>
          <p:nvPr/>
        </p:nvSpPr>
        <p:spPr>
          <a:xfrm>
            <a:off x="653141" y="1539552"/>
            <a:ext cx="10515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Pentium IV or higher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MB RAM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Gb hard free drive space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Browser: Microsoft Internet Explorer, Mozilla, Google Chrome or later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Collection of System Requirements PNG. | PlusPNG">
            <a:extLst>
              <a:ext uri="{FF2B5EF4-FFF2-40B4-BE49-F238E27FC236}">
                <a16:creationId xmlns:a16="http://schemas.microsoft.com/office/drawing/2014/main" id="{84735038-7A15-723E-CE5B-765FD4188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535" y="1791479"/>
            <a:ext cx="2710621" cy="298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92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1E12-DD15-CF23-71C7-36D6A160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366"/>
            <a:ext cx="10515600" cy="504663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- YOU</a:t>
            </a:r>
          </a:p>
        </p:txBody>
      </p:sp>
    </p:spTree>
    <p:extLst>
      <p:ext uri="{BB962C8B-B14F-4D97-AF65-F5344CB8AC3E}">
        <p14:creationId xmlns:p14="http://schemas.microsoft.com/office/powerpoint/2010/main" val="80644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275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Project Work – II (CS3PC02)</vt:lpstr>
      <vt:lpstr>What is “Customer Support Chatbot in Hindi Language” ?</vt:lpstr>
      <vt:lpstr>Why we need “Customer Support Chatbot in Hindi Language” ?</vt:lpstr>
      <vt:lpstr>Software &amp; Hardware Requirements</vt:lpstr>
      <vt:lpstr>THANK -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 – II (CS3PC02)</dc:title>
  <dc:creator>bachwanaaayush@outlook.com</dc:creator>
  <cp:lastModifiedBy>Abhay Singh Chauhan</cp:lastModifiedBy>
  <cp:revision>5</cp:revision>
  <dcterms:created xsi:type="dcterms:W3CDTF">2023-03-01T17:45:37Z</dcterms:created>
  <dcterms:modified xsi:type="dcterms:W3CDTF">2023-03-30T04:43:41Z</dcterms:modified>
</cp:coreProperties>
</file>