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402" r:id="rId2"/>
    <p:sldId id="374" r:id="rId3"/>
    <p:sldId id="376" r:id="rId4"/>
    <p:sldId id="411" r:id="rId5"/>
    <p:sldId id="412" r:id="rId6"/>
    <p:sldId id="413" r:id="rId7"/>
    <p:sldId id="416" r:id="rId8"/>
    <p:sldId id="375" r:id="rId9"/>
    <p:sldId id="404" r:id="rId10"/>
    <p:sldId id="398" r:id="rId11"/>
    <p:sldId id="408" r:id="rId12"/>
    <p:sldId id="409" r:id="rId13"/>
  </p:sldIdLst>
  <p:sldSz cx="18288000" cy="10287000"/>
  <p:notesSz cx="6858000" cy="9144000"/>
  <p:defaultTextStyle>
    <a:defPPr>
      <a:defRPr lang="en-US"/>
    </a:defPPr>
    <a:lvl1pPr marL="0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784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566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350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132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8914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696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480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264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2990"/>
    <a:srgbClr val="D9D9D9"/>
    <a:srgbClr val="691B3A"/>
    <a:srgbClr val="7D2345"/>
    <a:srgbClr val="A62E5C"/>
    <a:srgbClr val="638A27"/>
    <a:srgbClr val="77A032"/>
    <a:srgbClr val="9BC850"/>
    <a:srgbClr val="4D447E"/>
    <a:srgbClr val="675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829D8C-7B4A-4610-989B-8E2C4705EFA0}" v="11" dt="2023-03-29T21:28:02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6" autoAdjust="0"/>
    <p:restoredTop sz="78035" autoAdjust="0"/>
  </p:normalViewPr>
  <p:slideViewPr>
    <p:cSldViewPr snapToGrid="0" snapToObjects="1">
      <p:cViewPr varScale="1">
        <p:scale>
          <a:sx n="59" d="100"/>
          <a:sy n="59" d="100"/>
        </p:scale>
        <p:origin x="17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cane Code" userId="4e61dc90660144da" providerId="LiveId" clId="{1B74E303-04FA-447C-BB44-EC21E172AB34}"/>
    <pc:docChg chg="delSld modSld delSection modSection">
      <pc:chgData name="Arcane Code" userId="4e61dc90660144da" providerId="LiveId" clId="{1B74E303-04FA-447C-BB44-EC21E172AB34}" dt="2022-10-17T02:32:10.302" v="29" actId="17853"/>
      <pc:docMkLst>
        <pc:docMk/>
      </pc:docMkLst>
      <pc:sldChg chg="del">
        <pc:chgData name="Arcane Code" userId="4e61dc90660144da" providerId="LiveId" clId="{1B74E303-04FA-447C-BB44-EC21E172AB34}" dt="2022-10-17T02:32:05.294" v="28" actId="47"/>
        <pc:sldMkLst>
          <pc:docMk/>
          <pc:sldMk cId="611776296" sldId="257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537652633" sldId="258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04873175" sldId="259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444559921" sldId="261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588786687" sldId="262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936295256" sldId="265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899233223" sldId="269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740149364" sldId="270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47292560" sldId="271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37821575" sldId="272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392634400" sldId="273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372101549" sldId="274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2015757440" sldId="275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09692784" sldId="277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278168575" sldId="278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662707583" sldId="279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705135052" sldId="280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719278789" sldId="281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284533585" sldId="282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999623706" sldId="283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782455558" sldId="287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598319798" sldId="288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20832111" sldId="289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536501011" sldId="290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634852025" sldId="291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2030123354" sldId="292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500639613" sldId="294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320144097" sldId="295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63232461" sldId="296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317948674" sldId="297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2075278470" sldId="298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660796250" sldId="299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668875310" sldId="301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687641643" sldId="302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401290783" sldId="305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050566520" sldId="306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970301923" sldId="307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848404877" sldId="308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528524155" sldId="309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084658107" sldId="310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201707055" sldId="311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843558880" sldId="312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38335699" sldId="313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2076098142" sldId="314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231769854" sldId="315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432601694" sldId="316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200736738" sldId="317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693381726" sldId="318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145597357" sldId="319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505118085" sldId="321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370094298" sldId="323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861038754" sldId="324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518688071" sldId="325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01913145" sldId="326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0911891" sldId="327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993723063" sldId="328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662064163" sldId="329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190424467" sldId="330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32903043" sldId="331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004122624" sldId="332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214984932" sldId="333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498273176" sldId="334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317887614" sldId="336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835678105" sldId="337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998174538" sldId="338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761767899" sldId="340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320899787" sldId="342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646115285" sldId="343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58086920" sldId="344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498533002" sldId="345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2108980703" sldId="347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2071031815" sldId="348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204911499" sldId="349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054717038" sldId="350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143848381" sldId="351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206483567" sldId="352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2075310673" sldId="353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161409106" sldId="354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2121660503" sldId="355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2088201170" sldId="357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200556828" sldId="358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656498083" sldId="359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749700134" sldId="360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709230971" sldId="361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004195925" sldId="362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73252174" sldId="363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951843909" sldId="364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96120941" sldId="365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715630229" sldId="366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791787083" sldId="367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1231270800" sldId="368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619190263" sldId="369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2045422901" sldId="370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836924183" sldId="371"/>
        </pc:sldMkLst>
      </pc:sldChg>
      <pc:sldChg chg="del">
        <pc:chgData name="Arcane Code" userId="4e61dc90660144da" providerId="LiveId" clId="{1B74E303-04FA-447C-BB44-EC21E172AB34}" dt="2022-10-17T02:32:05.294" v="28" actId="47"/>
        <pc:sldMkLst>
          <pc:docMk/>
          <pc:sldMk cId="2105213237" sldId="372"/>
        </pc:sldMkLst>
      </pc:sldChg>
      <pc:sldChg chg="del">
        <pc:chgData name="Arcane Code" userId="4e61dc90660144da" providerId="LiveId" clId="{1B74E303-04FA-447C-BB44-EC21E172AB34}" dt="2022-09-20T19:36:38.315" v="0" actId="47"/>
        <pc:sldMkLst>
          <pc:docMk/>
          <pc:sldMk cId="988395271" sldId="373"/>
        </pc:sldMkLst>
      </pc:sldChg>
      <pc:sldChg chg="del">
        <pc:chgData name="Arcane Code" userId="4e61dc90660144da" providerId="LiveId" clId="{1B74E303-04FA-447C-BB44-EC21E172AB34}" dt="2022-09-20T19:37:53.090" v="27" actId="47"/>
        <pc:sldMkLst>
          <pc:docMk/>
          <pc:sldMk cId="1939527093" sldId="384"/>
        </pc:sldMkLst>
      </pc:sldChg>
      <pc:sldChg chg="del">
        <pc:chgData name="Arcane Code" userId="4e61dc90660144da" providerId="LiveId" clId="{1B74E303-04FA-447C-BB44-EC21E172AB34}" dt="2022-09-20T19:37:53.090" v="27" actId="47"/>
        <pc:sldMkLst>
          <pc:docMk/>
          <pc:sldMk cId="1957084851" sldId="385"/>
        </pc:sldMkLst>
      </pc:sldChg>
      <pc:sldChg chg="del">
        <pc:chgData name="Arcane Code" userId="4e61dc90660144da" providerId="LiveId" clId="{1B74E303-04FA-447C-BB44-EC21E172AB34}" dt="2022-09-20T19:36:38.315" v="0" actId="47"/>
        <pc:sldMkLst>
          <pc:docMk/>
          <pc:sldMk cId="168935904" sldId="386"/>
        </pc:sldMkLst>
      </pc:sldChg>
      <pc:sldChg chg="del">
        <pc:chgData name="Arcane Code" userId="4e61dc90660144da" providerId="LiveId" clId="{1B74E303-04FA-447C-BB44-EC21E172AB34}" dt="2022-09-20T19:36:38.315" v="0" actId="47"/>
        <pc:sldMkLst>
          <pc:docMk/>
          <pc:sldMk cId="802366726" sldId="387"/>
        </pc:sldMkLst>
      </pc:sldChg>
      <pc:sldChg chg="del">
        <pc:chgData name="Arcane Code" userId="4e61dc90660144da" providerId="LiveId" clId="{1B74E303-04FA-447C-BB44-EC21E172AB34}" dt="2022-09-20T19:36:38.315" v="0" actId="47"/>
        <pc:sldMkLst>
          <pc:docMk/>
          <pc:sldMk cId="3037849106" sldId="388"/>
        </pc:sldMkLst>
      </pc:sldChg>
      <pc:sldChg chg="del">
        <pc:chgData name="Arcane Code" userId="4e61dc90660144da" providerId="LiveId" clId="{1B74E303-04FA-447C-BB44-EC21E172AB34}" dt="2022-09-20T19:36:38.315" v="0" actId="47"/>
        <pc:sldMkLst>
          <pc:docMk/>
          <pc:sldMk cId="1430414258" sldId="389"/>
        </pc:sldMkLst>
      </pc:sldChg>
      <pc:sldChg chg="del">
        <pc:chgData name="Arcane Code" userId="4e61dc90660144da" providerId="LiveId" clId="{1B74E303-04FA-447C-BB44-EC21E172AB34}" dt="2022-09-20T19:36:38.315" v="0" actId="47"/>
        <pc:sldMkLst>
          <pc:docMk/>
          <pc:sldMk cId="2155478823" sldId="390"/>
        </pc:sldMkLst>
      </pc:sldChg>
      <pc:sldChg chg="del">
        <pc:chgData name="Arcane Code" userId="4e61dc90660144da" providerId="LiveId" clId="{1B74E303-04FA-447C-BB44-EC21E172AB34}" dt="2022-09-20T19:36:38.315" v="0" actId="47"/>
        <pc:sldMkLst>
          <pc:docMk/>
          <pc:sldMk cId="2538040879" sldId="391"/>
        </pc:sldMkLst>
      </pc:sldChg>
      <pc:sldChg chg="del">
        <pc:chgData name="Arcane Code" userId="4e61dc90660144da" providerId="LiveId" clId="{1B74E303-04FA-447C-BB44-EC21E172AB34}" dt="2022-09-20T19:36:38.315" v="0" actId="47"/>
        <pc:sldMkLst>
          <pc:docMk/>
          <pc:sldMk cId="2222957127" sldId="392"/>
        </pc:sldMkLst>
      </pc:sldChg>
      <pc:sldChg chg="del">
        <pc:chgData name="Arcane Code" userId="4e61dc90660144da" providerId="LiveId" clId="{1B74E303-04FA-447C-BB44-EC21E172AB34}" dt="2022-09-20T19:36:38.315" v="0" actId="47"/>
        <pc:sldMkLst>
          <pc:docMk/>
          <pc:sldMk cId="94428639" sldId="393"/>
        </pc:sldMkLst>
      </pc:sldChg>
      <pc:sldChg chg="del">
        <pc:chgData name="Arcane Code" userId="4e61dc90660144da" providerId="LiveId" clId="{1B74E303-04FA-447C-BB44-EC21E172AB34}" dt="2022-09-20T19:36:38.315" v="0" actId="47"/>
        <pc:sldMkLst>
          <pc:docMk/>
          <pc:sldMk cId="1853723091" sldId="394"/>
        </pc:sldMkLst>
      </pc:sldChg>
      <pc:sldChg chg="del">
        <pc:chgData name="Arcane Code" userId="4e61dc90660144da" providerId="LiveId" clId="{1B74E303-04FA-447C-BB44-EC21E172AB34}" dt="2022-09-20T19:36:38.315" v="0" actId="47"/>
        <pc:sldMkLst>
          <pc:docMk/>
          <pc:sldMk cId="3471644513" sldId="395"/>
        </pc:sldMkLst>
      </pc:sldChg>
      <pc:sldChg chg="del">
        <pc:chgData name="Arcane Code" userId="4e61dc90660144da" providerId="LiveId" clId="{1B74E303-04FA-447C-BB44-EC21E172AB34}" dt="2022-09-20T19:36:38.315" v="0" actId="47"/>
        <pc:sldMkLst>
          <pc:docMk/>
          <pc:sldMk cId="1460707193" sldId="396"/>
        </pc:sldMkLst>
      </pc:sldChg>
      <pc:sldChg chg="del">
        <pc:chgData name="Arcane Code" userId="4e61dc90660144da" providerId="LiveId" clId="{1B74E303-04FA-447C-BB44-EC21E172AB34}" dt="2022-09-20T19:36:38.315" v="0" actId="47"/>
        <pc:sldMkLst>
          <pc:docMk/>
          <pc:sldMk cId="4120580725" sldId="406"/>
        </pc:sldMkLst>
      </pc:sldChg>
      <pc:sldChg chg="modSp mod">
        <pc:chgData name="Arcane Code" userId="4e61dc90660144da" providerId="LiveId" clId="{1B74E303-04FA-447C-BB44-EC21E172AB34}" dt="2022-09-20T19:37:31.967" v="26" actId="20577"/>
        <pc:sldMkLst>
          <pc:docMk/>
          <pc:sldMk cId="3045462314" sldId="417"/>
        </pc:sldMkLst>
        <pc:spChg chg="mod">
          <ac:chgData name="Arcane Code" userId="4e61dc90660144da" providerId="LiveId" clId="{1B74E303-04FA-447C-BB44-EC21E172AB34}" dt="2022-09-20T19:37:31.967" v="26" actId="20577"/>
          <ac:spMkLst>
            <pc:docMk/>
            <pc:sldMk cId="3045462314" sldId="417"/>
            <ac:spMk id="2" creationId="{00000000-0000-0000-0000-000000000000}"/>
          </ac:spMkLst>
        </pc:spChg>
      </pc:sldChg>
    </pc:docChg>
  </pc:docChgLst>
  <pc:docChgLst>
    <pc:chgData name="Arcane Code" userId="4e61dc90660144da" providerId="LiveId" clId="{69829D8C-7B4A-4610-989B-8E2C4705EFA0}"/>
    <pc:docChg chg="undo custSel delSld modSld sldOrd">
      <pc:chgData name="Arcane Code" userId="4e61dc90660144da" providerId="LiveId" clId="{69829D8C-7B4A-4610-989B-8E2C4705EFA0}" dt="2023-03-29T21:28:09.058" v="184" actId="962"/>
      <pc:docMkLst>
        <pc:docMk/>
      </pc:docMkLst>
      <pc:sldChg chg="ord">
        <pc:chgData name="Arcane Code" userId="4e61dc90660144da" providerId="LiveId" clId="{69829D8C-7B4A-4610-989B-8E2C4705EFA0}" dt="2023-03-29T20:47:17.935" v="17"/>
        <pc:sldMkLst>
          <pc:docMk/>
          <pc:sldMk cId="370823711" sldId="375"/>
        </pc:sldMkLst>
      </pc:sldChg>
      <pc:sldChg chg="del">
        <pc:chgData name="Arcane Code" userId="4e61dc90660144da" providerId="LiveId" clId="{69829D8C-7B4A-4610-989B-8E2C4705EFA0}" dt="2023-03-29T20:46:52.725" v="15" actId="47"/>
        <pc:sldMkLst>
          <pc:docMk/>
          <pc:sldMk cId="292087193" sldId="382"/>
        </pc:sldMkLst>
      </pc:sldChg>
      <pc:sldChg chg="modSp mod">
        <pc:chgData name="Arcane Code" userId="4e61dc90660144da" providerId="LiveId" clId="{69829D8C-7B4A-4610-989B-8E2C4705EFA0}" dt="2023-03-29T20:45:40.791" v="14" actId="20577"/>
        <pc:sldMkLst>
          <pc:docMk/>
          <pc:sldMk cId="1012219500" sldId="402"/>
        </pc:sldMkLst>
        <pc:spChg chg="mod">
          <ac:chgData name="Arcane Code" userId="4e61dc90660144da" providerId="LiveId" clId="{69829D8C-7B4A-4610-989B-8E2C4705EFA0}" dt="2023-03-29T20:45:40.791" v="14" actId="20577"/>
          <ac:spMkLst>
            <pc:docMk/>
            <pc:sldMk cId="1012219500" sldId="402"/>
            <ac:spMk id="2" creationId="{00000000-0000-0000-0000-000000000000}"/>
          </ac:spMkLst>
        </pc:spChg>
      </pc:sldChg>
      <pc:sldChg chg="del">
        <pc:chgData name="Arcane Code" userId="4e61dc90660144da" providerId="LiveId" clId="{69829D8C-7B4A-4610-989B-8E2C4705EFA0}" dt="2023-03-29T20:47:41.515" v="18" actId="47"/>
        <pc:sldMkLst>
          <pc:docMk/>
          <pc:sldMk cId="3494141157" sldId="403"/>
        </pc:sldMkLst>
      </pc:sldChg>
      <pc:sldChg chg="del">
        <pc:chgData name="Arcane Code" userId="4e61dc90660144da" providerId="LiveId" clId="{69829D8C-7B4A-4610-989B-8E2C4705EFA0}" dt="2023-03-29T20:46:52.725" v="15" actId="47"/>
        <pc:sldMkLst>
          <pc:docMk/>
          <pc:sldMk cId="4172007882" sldId="405"/>
        </pc:sldMkLst>
      </pc:sldChg>
      <pc:sldChg chg="del">
        <pc:chgData name="Arcane Code" userId="4e61dc90660144da" providerId="LiveId" clId="{69829D8C-7B4A-4610-989B-8E2C4705EFA0}" dt="2023-03-29T20:47:41.515" v="18" actId="47"/>
        <pc:sldMkLst>
          <pc:docMk/>
          <pc:sldMk cId="3986209975" sldId="407"/>
        </pc:sldMkLst>
      </pc:sldChg>
      <pc:sldChg chg="addSp modSp mod">
        <pc:chgData name="Arcane Code" userId="4e61dc90660144da" providerId="LiveId" clId="{69829D8C-7B4A-4610-989B-8E2C4705EFA0}" dt="2023-03-29T20:56:34.815" v="148" actId="14100"/>
        <pc:sldMkLst>
          <pc:docMk/>
          <pc:sldMk cId="1484047798" sldId="408"/>
        </pc:sldMkLst>
        <pc:spChg chg="mod">
          <ac:chgData name="Arcane Code" userId="4e61dc90660144da" providerId="LiveId" clId="{69829D8C-7B4A-4610-989B-8E2C4705EFA0}" dt="2023-03-29T20:53:10.381" v="76" actId="14100"/>
          <ac:spMkLst>
            <pc:docMk/>
            <pc:sldMk cId="1484047798" sldId="408"/>
            <ac:spMk id="4" creationId="{00000000-0000-0000-0000-000000000000}"/>
          </ac:spMkLst>
        </pc:spChg>
        <pc:spChg chg="add mod">
          <ac:chgData name="Arcane Code" userId="4e61dc90660144da" providerId="LiveId" clId="{69829D8C-7B4A-4610-989B-8E2C4705EFA0}" dt="2023-03-29T20:54:43.363" v="95" actId="14100"/>
          <ac:spMkLst>
            <pc:docMk/>
            <pc:sldMk cId="1484047798" sldId="408"/>
            <ac:spMk id="6" creationId="{CA9788B3-88E8-0804-FAE4-860FA711CDA9}"/>
          </ac:spMkLst>
        </pc:spChg>
        <pc:spChg chg="add mod">
          <ac:chgData name="Arcane Code" userId="4e61dc90660144da" providerId="LiveId" clId="{69829D8C-7B4A-4610-989B-8E2C4705EFA0}" dt="2023-03-29T20:54:59.861" v="114" actId="20577"/>
          <ac:spMkLst>
            <pc:docMk/>
            <pc:sldMk cId="1484047798" sldId="408"/>
            <ac:spMk id="7" creationId="{1347AD0F-FF76-D2F5-A15D-ED41C6EEDE18}"/>
          </ac:spMkLst>
        </pc:spChg>
        <pc:spChg chg="add mod">
          <ac:chgData name="Arcane Code" userId="4e61dc90660144da" providerId="LiveId" clId="{69829D8C-7B4A-4610-989B-8E2C4705EFA0}" dt="2023-03-29T20:55:40.498" v="123" actId="14100"/>
          <ac:spMkLst>
            <pc:docMk/>
            <pc:sldMk cId="1484047798" sldId="408"/>
            <ac:spMk id="8" creationId="{9B6ABD82-6D4B-1721-EEFE-2AB6CA62F37B}"/>
          </ac:spMkLst>
        </pc:spChg>
        <pc:spChg chg="add mod">
          <ac:chgData name="Arcane Code" userId="4e61dc90660144da" providerId="LiveId" clId="{69829D8C-7B4A-4610-989B-8E2C4705EFA0}" dt="2023-03-29T20:56:00.194" v="139" actId="20577"/>
          <ac:spMkLst>
            <pc:docMk/>
            <pc:sldMk cId="1484047798" sldId="408"/>
            <ac:spMk id="9" creationId="{EAB6B538-4E3F-506A-D255-181E0BBDE56A}"/>
          </ac:spMkLst>
        </pc:spChg>
        <pc:spChg chg="add mod">
          <ac:chgData name="Arcane Code" userId="4e61dc90660144da" providerId="LiveId" clId="{69829D8C-7B4A-4610-989B-8E2C4705EFA0}" dt="2023-03-29T20:56:34.815" v="148" actId="14100"/>
          <ac:spMkLst>
            <pc:docMk/>
            <pc:sldMk cId="1484047798" sldId="408"/>
            <ac:spMk id="10" creationId="{2886BFCD-B801-B135-2742-9CD27CC5D827}"/>
          </ac:spMkLst>
        </pc:spChg>
      </pc:sldChg>
      <pc:sldChg chg="modSp mod">
        <pc:chgData name="Arcane Code" userId="4e61dc90660144da" providerId="LiveId" clId="{69829D8C-7B4A-4610-989B-8E2C4705EFA0}" dt="2023-03-29T20:58:08.655" v="152" actId="14100"/>
        <pc:sldMkLst>
          <pc:docMk/>
          <pc:sldMk cId="3596249373" sldId="409"/>
        </pc:sldMkLst>
        <pc:spChg chg="mod">
          <ac:chgData name="Arcane Code" userId="4e61dc90660144da" providerId="LiveId" clId="{69829D8C-7B4A-4610-989B-8E2C4705EFA0}" dt="2023-03-29T20:58:08.655" v="152" actId="14100"/>
          <ac:spMkLst>
            <pc:docMk/>
            <pc:sldMk cId="3596249373" sldId="409"/>
            <ac:spMk id="3" creationId="{00000000-0000-0000-0000-000000000000}"/>
          </ac:spMkLst>
        </pc:spChg>
      </pc:sldChg>
      <pc:sldChg chg="del">
        <pc:chgData name="Arcane Code" userId="4e61dc90660144da" providerId="LiveId" clId="{69829D8C-7B4A-4610-989B-8E2C4705EFA0}" dt="2023-03-29T20:48:14.862" v="20" actId="47"/>
        <pc:sldMkLst>
          <pc:docMk/>
          <pc:sldMk cId="3523177982" sldId="410"/>
        </pc:sldMkLst>
      </pc:sldChg>
      <pc:sldChg chg="del">
        <pc:chgData name="Arcane Code" userId="4e61dc90660144da" providerId="LiveId" clId="{69829D8C-7B4A-4610-989B-8E2C4705EFA0}" dt="2023-03-29T20:46:52.725" v="15" actId="47"/>
        <pc:sldMkLst>
          <pc:docMk/>
          <pc:sldMk cId="1232206445" sldId="414"/>
        </pc:sldMkLst>
      </pc:sldChg>
      <pc:sldChg chg="del">
        <pc:chgData name="Arcane Code" userId="4e61dc90660144da" providerId="LiveId" clId="{69829D8C-7B4A-4610-989B-8E2C4705EFA0}" dt="2023-03-29T20:46:52.725" v="15" actId="47"/>
        <pc:sldMkLst>
          <pc:docMk/>
          <pc:sldMk cId="3252400792" sldId="415"/>
        </pc:sldMkLst>
      </pc:sldChg>
      <pc:sldChg chg="addSp delSp modSp mod modClrScheme modAnim chgLayout">
        <pc:chgData name="Arcane Code" userId="4e61dc90660144da" providerId="LiveId" clId="{69829D8C-7B4A-4610-989B-8E2C4705EFA0}" dt="2023-03-29T21:28:09.058" v="184" actId="962"/>
        <pc:sldMkLst>
          <pc:docMk/>
          <pc:sldMk cId="3131224446" sldId="416"/>
        </pc:sldMkLst>
        <pc:spChg chg="mod ord">
          <ac:chgData name="Arcane Code" userId="4e61dc90660144da" providerId="LiveId" clId="{69829D8C-7B4A-4610-989B-8E2C4705EFA0}" dt="2023-03-29T21:28:09.058" v="184" actId="962"/>
          <ac:spMkLst>
            <pc:docMk/>
            <pc:sldMk cId="3131224446" sldId="416"/>
            <ac:spMk id="2" creationId="{00000000-0000-0000-0000-000000000000}"/>
          </ac:spMkLst>
        </pc:spChg>
        <pc:spChg chg="add del mod ord">
          <ac:chgData name="Arcane Code" userId="4e61dc90660144da" providerId="LiveId" clId="{69829D8C-7B4A-4610-989B-8E2C4705EFA0}" dt="2023-03-29T21:28:02.761" v="182"/>
          <ac:spMkLst>
            <pc:docMk/>
            <pc:sldMk cId="3131224446" sldId="416"/>
            <ac:spMk id="3" creationId="{8FE91214-9572-44C4-7DBB-717BD6EC9251}"/>
          </ac:spMkLst>
        </pc:spChg>
        <pc:spChg chg="add mod ord">
          <ac:chgData name="Arcane Code" userId="4e61dc90660144da" providerId="LiveId" clId="{69829D8C-7B4A-4610-989B-8E2C4705EFA0}" dt="2023-03-29T21:25:08.410" v="179" actId="20577"/>
          <ac:spMkLst>
            <pc:docMk/>
            <pc:sldMk cId="3131224446" sldId="416"/>
            <ac:spMk id="4" creationId="{591A52D4-4590-D79A-6ABA-537EF4CA3153}"/>
          </ac:spMkLst>
        </pc:spChg>
        <pc:picChg chg="add mod">
          <ac:chgData name="Arcane Code" userId="4e61dc90660144da" providerId="LiveId" clId="{69829D8C-7B4A-4610-989B-8E2C4705EFA0}" dt="2023-03-29T21:28:09.056" v="183" actId="27614"/>
          <ac:picMkLst>
            <pc:docMk/>
            <pc:sldMk cId="3131224446" sldId="416"/>
            <ac:picMk id="6" creationId="{EAA944EE-EAF6-CB87-76FD-F424529948A5}"/>
          </ac:picMkLst>
        </pc:picChg>
      </pc:sldChg>
      <pc:sldChg chg="del">
        <pc:chgData name="Arcane Code" userId="4e61dc90660144da" providerId="LiveId" clId="{69829D8C-7B4A-4610-989B-8E2C4705EFA0}" dt="2023-03-29T21:23:32.667" v="157" actId="47"/>
        <pc:sldMkLst>
          <pc:docMk/>
          <pc:sldMk cId="3045462314" sldId="417"/>
        </pc:sldMkLst>
      </pc:sldChg>
      <pc:sldChg chg="del">
        <pc:chgData name="Arcane Code" userId="4e61dc90660144da" providerId="LiveId" clId="{69829D8C-7B4A-4610-989B-8E2C4705EFA0}" dt="2023-03-29T20:47:48.791" v="19" actId="47"/>
        <pc:sldMkLst>
          <pc:docMk/>
          <pc:sldMk cId="1019733768" sldId="418"/>
        </pc:sldMkLst>
      </pc:sldChg>
      <pc:sldChg chg="del">
        <pc:chgData name="Arcane Code" userId="4e61dc90660144da" providerId="LiveId" clId="{69829D8C-7B4A-4610-989B-8E2C4705EFA0}" dt="2023-03-29T20:47:48.791" v="19" actId="47"/>
        <pc:sldMkLst>
          <pc:docMk/>
          <pc:sldMk cId="3186512398" sldId="419"/>
        </pc:sldMkLst>
      </pc:sldChg>
      <pc:sldChg chg="del">
        <pc:chgData name="Arcane Code" userId="4e61dc90660144da" providerId="LiveId" clId="{69829D8C-7B4A-4610-989B-8E2C4705EFA0}" dt="2023-03-29T20:47:41.515" v="18" actId="47"/>
        <pc:sldMkLst>
          <pc:docMk/>
          <pc:sldMk cId="13986611" sldId="420"/>
        </pc:sldMkLst>
      </pc:sldChg>
      <pc:sldChg chg="del">
        <pc:chgData name="Arcane Code" userId="4e61dc90660144da" providerId="LiveId" clId="{69829D8C-7B4A-4610-989B-8E2C4705EFA0}" dt="2023-03-29T20:47:41.515" v="18" actId="47"/>
        <pc:sldMkLst>
          <pc:docMk/>
          <pc:sldMk cId="2521921833" sldId="4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FA1C9-036A-CF44-B360-699BF644EE98}" type="datetimeFigureOut"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2E8BE-4BBE-8A43-8656-E20BBFF5E8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Welcome to Kusto Query Language: Getting Started. I’m Robert Cain, owner of Arcane Training and Consulting, and I’ll be your host for this course.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BE-4BBE-8A43-8656-E20BBFF5E8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79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began the course by covering the target audience for KQL, namely the IT Staff, data analysts, and report authors.</a:t>
            </a:r>
          </a:p>
          <a:p>
            <a:endParaRPr lang="en-US" dirty="0"/>
          </a:p>
          <a:p>
            <a:r>
              <a:rPr lang="en-US" dirty="0"/>
              <a:t>We then had a brief discussion about the purpose of KQL </a:t>
            </a:r>
          </a:p>
          <a:p>
            <a:endParaRPr lang="en-US" dirty="0"/>
          </a:p>
          <a:p>
            <a:r>
              <a:rPr lang="en-US" dirty="0"/>
              <a:t>Following this </a:t>
            </a:r>
            <a:r>
              <a:rPr lang="en-US"/>
              <a:t>we saw three </a:t>
            </a:r>
            <a:r>
              <a:rPr lang="en-US" dirty="0"/>
              <a:t>places where KQL can be used, the Azure </a:t>
            </a:r>
            <a:r>
              <a:rPr lang="en-US"/>
              <a:t>Data Explorer, the Log Analytics monitoring tool, and PowerBI.</a:t>
            </a:r>
            <a:endParaRPr lang="en-US" dirty="0"/>
          </a:p>
          <a:p>
            <a:r>
              <a:rPr lang="en-US"/>
              <a:t>&lt;CLICK&gt;</a:t>
            </a:r>
            <a:endParaRPr lang="en-US" dirty="0"/>
          </a:p>
          <a:p>
            <a:r>
              <a:rPr lang="en-US" dirty="0"/>
              <a:t>The definition of data terms in Kusto came next, and they were covered in the context of the user interfaces.</a:t>
            </a:r>
          </a:p>
          <a:p>
            <a:r>
              <a:rPr lang="en-US"/>
              <a:t>&lt;CLICK&gt;</a:t>
            </a:r>
            <a:endParaRPr lang="en-US" dirty="0"/>
          </a:p>
          <a:p>
            <a:r>
              <a:rPr lang="en-US" dirty="0"/>
              <a:t>Finally, we’ll looked at the Log Analytics Demo Environment that we’ll be using in this and future courses in this series.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BE-4BBE-8A43-8656-E20BBFF5E8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12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course is part of a Kusto Query Language Learning Path, I’d suggest moving on to the next course in the series as they become available. </a:t>
            </a:r>
          </a:p>
          <a:p>
            <a:endParaRPr lang="en-US" dirty="0"/>
          </a:p>
          <a:p>
            <a:r>
              <a:rPr lang="en-US" dirty="0"/>
              <a:t>In addition, don’t forget the demos and slides, along with my presentation notes, are available for download on the same page you are viewing this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BE-4BBE-8A43-8656-E20BBFF5E8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29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more information you can check out my blog at </a:t>
            </a:r>
            <a:r>
              <a:rPr lang="en-US" dirty="0" err="1"/>
              <a:t>arcanecode.com</a:t>
            </a:r>
            <a:r>
              <a:rPr lang="en-US" dirty="0"/>
              <a:t>, where I’ve been doing a multi year series on the Kusto Query Language. </a:t>
            </a:r>
          </a:p>
          <a:p>
            <a:endParaRPr lang="en-US" dirty="0"/>
          </a:p>
          <a:p>
            <a:r>
              <a:rPr lang="en-US" dirty="0"/>
              <a:t>I also have several KQL related repositories, loaded </a:t>
            </a:r>
            <a:r>
              <a:rPr lang="en-US"/>
              <a:t>with examples from this course and more, </a:t>
            </a:r>
            <a:r>
              <a:rPr lang="en-US" dirty="0"/>
              <a:t>available at my </a:t>
            </a:r>
            <a:r>
              <a:rPr lang="en-US" dirty="0" err="1"/>
              <a:t>github</a:t>
            </a:r>
            <a:r>
              <a:rPr lang="en-US" dirty="0"/>
              <a:t> site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arcanecode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BE-4BBE-8A43-8656-E20BBFF5E8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3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course will serve as your introduction to the Kusto Query Language, or KQL for </a:t>
            </a:r>
            <a:r>
              <a:rPr lang="en-US"/>
              <a:t>short. &lt;CLICK&gt;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We’ll start with a conversation on who the target audience is for the Kusto </a:t>
            </a:r>
            <a:r>
              <a:rPr lang="en-US"/>
              <a:t>language. &lt;CLICK&gt;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Next, we’ll talk </a:t>
            </a:r>
            <a:r>
              <a:rPr lang="en-US"/>
              <a:t>about where KQL can be used &lt;CLICK&gt; as well as the </a:t>
            </a:r>
            <a:r>
              <a:rPr lang="en-US" dirty="0"/>
              <a:t>purpose of KQL, &lt;</a:t>
            </a:r>
            <a:r>
              <a:rPr lang="en-US"/>
              <a:t>CLICK&gt;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After that we’ll need to come up to speed on some fundamental terminology. These include terms like Table groups &lt;CLICK&gt;, tables, &lt;CLICK&gt; columns, </a:t>
            </a:r>
            <a:r>
              <a:rPr lang="en-US"/>
              <a:t>and much more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Finally, we’ll take </a:t>
            </a:r>
            <a:r>
              <a:rPr lang="en-US"/>
              <a:t>a deeper look </a:t>
            </a:r>
            <a:r>
              <a:rPr lang="en-US" dirty="0"/>
              <a:t>at the Log Analytics Demo Environment that we’ll be using </a:t>
            </a:r>
            <a:r>
              <a:rPr lang="en-US"/>
              <a:t>in this </a:t>
            </a:r>
            <a:r>
              <a:rPr lang="en-US" dirty="0"/>
              <a:t>and future courses in this series.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BE-4BBE-8A43-8656-E20BBFF5E8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who should be using KQL?</a:t>
            </a:r>
          </a:p>
          <a:p>
            <a:endParaRPr lang="en-US"/>
          </a:p>
          <a:p>
            <a:r>
              <a:rPr lang="en-US"/>
              <a:t>There are three main types of people, IT Personnel, Data Analysts, and Report Writers. Let’s look a little more at each of these roles.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BE-4BBE-8A43-8656-E20BBFF5E8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82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are the IT Personnel in your organization.   </a:t>
            </a:r>
            <a:r>
              <a:rPr lang="en-US" b="1"/>
              <a:t>CLICK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Azure provides various monitoring tools that let you monitor the health of your Azure based infrastructure.</a:t>
            </a:r>
            <a:r>
              <a:rPr lang="en-US" b="1"/>
              <a:t> CLICK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 this course, we’ll be using the Log Analtyics interface for learning. </a:t>
            </a:r>
            <a:r>
              <a:rPr lang="en-US" b="1"/>
              <a:t>CLICK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Using KQL, IT Personnel can monitor a huge array of metrics. A few include </a:t>
            </a:r>
            <a:r>
              <a:rPr lang="en-US" b="1"/>
              <a:t>CLICK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Server Loads, and CPU usage </a:t>
            </a:r>
            <a:r>
              <a:rPr lang="en-US" b="1"/>
              <a:t>CLICK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Disk Space  </a:t>
            </a:r>
            <a:r>
              <a:rPr lang="en-US" b="1"/>
              <a:t>CLICK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Network Traffic, and hundreds more </a:t>
            </a:r>
            <a:r>
              <a:rPr lang="en-US" b="1"/>
              <a:t>CLICK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CLICK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BE-4BBE-8A43-8656-E20BBFF5E8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7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Next lets talk about Data Analyts. </a:t>
            </a:r>
            <a:r>
              <a:rPr lang="en-US" b="1"/>
              <a:t>CLICK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Azure lets you create custom data stores in what Microsoft calls a Cluster.</a:t>
            </a:r>
            <a:r>
              <a:rPr lang="en-US" b="1"/>
              <a:t> CLICK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Clusters allow you to store data for your company. </a:t>
            </a:r>
            <a:r>
              <a:rPr lang="en-US" b="1"/>
              <a:t>CLICK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Using Azure Data Explorer, data analysts can use KQL to explore their data. </a:t>
            </a:r>
            <a:r>
              <a:rPr lang="en-US" b="1"/>
              <a:t>CLICK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Data Analysts can use Kusto Queries to.... </a:t>
            </a:r>
            <a:r>
              <a:rPr lang="en-US" b="1"/>
              <a:t>CLICK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Look at company data for anomalies and outliars  </a:t>
            </a:r>
            <a:r>
              <a:rPr lang="en-US" b="1"/>
              <a:t>CLICK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Explore their data, and look for patterns  </a:t>
            </a:r>
            <a:r>
              <a:rPr lang="en-US" b="1"/>
              <a:t>CLICK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Build statistical models and graphs  </a:t>
            </a:r>
            <a:r>
              <a:rPr lang="en-US" b="1"/>
              <a:t>CLICK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BE-4BBE-8A43-8656-E20BBFF5E8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9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last group we’ll look at is Report Writers  </a:t>
            </a:r>
            <a:r>
              <a:rPr lang="en-US" b="1"/>
              <a:t>CLICK</a:t>
            </a:r>
            <a:endParaRPr lang="en-US"/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Microsoft understand KQL isn’t for everyone. This is where Report writers come in. </a:t>
            </a:r>
            <a:r>
              <a:rPr lang="en-US" b="1"/>
              <a:t>CLICK</a:t>
            </a:r>
            <a:endParaRPr lang="en-US"/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Using KQL, reports can be crafted that make data accessible for all. </a:t>
            </a:r>
            <a:r>
              <a:rPr lang="en-US" b="1"/>
              <a:t>CLICK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Microsoft provides the Azure Data Connector that allows report authors to connect various tools, such as PowerBI, to your Azure clusters. </a:t>
            </a:r>
            <a:r>
              <a:rPr lang="en-US" b="1"/>
              <a:t>CLICK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Using technology such as PowerBI and the Azure Data Connector, report writers could author reports for.... </a:t>
            </a:r>
            <a:r>
              <a:rPr lang="en-US" b="1"/>
              <a:t>CLICK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Help Desk... </a:t>
            </a:r>
            <a:r>
              <a:rPr lang="en-US" b="1"/>
              <a:t>CLICK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Along with repots fro the business, such as Non technical Business Analysts, managers, and more. </a:t>
            </a:r>
            <a:r>
              <a:rPr lang="en-US" b="1"/>
              <a:t>CLICK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/>
              <a:t>In just a moment, we’ll look at examples of using KQL for these three main roles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BE-4BBE-8A43-8656-E20BBFF5E8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4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example, we’ll see three places KQL is commonly used. </a:t>
            </a:r>
            <a:r>
              <a:rPr lang="en-US" b="1"/>
              <a:t>CLICK</a:t>
            </a:r>
            <a:r>
              <a:rPr lang="en-US" b="0"/>
              <a:t> </a:t>
            </a:r>
            <a:endParaRPr lang="en-US"/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First, we’ll see the Azure Data Explorer, an environment commonly used by Data Analysts </a:t>
            </a:r>
            <a:r>
              <a:rPr lang="en-US" b="1"/>
              <a:t> CLICK</a:t>
            </a:r>
            <a:r>
              <a:rPr lang="en-US" b="0"/>
              <a:t> </a:t>
            </a:r>
            <a:endParaRPr lang="en-US"/>
          </a:p>
          <a:p>
            <a:endParaRPr lang="en-US"/>
          </a:p>
          <a:p>
            <a:r>
              <a:rPr lang="en-US"/>
              <a:t>Next we’ll look at the Azure LogAnalytics moinitoring tool, something commonly used by IT Personnel using.</a:t>
            </a:r>
            <a:r>
              <a:rPr lang="en-US" b="1"/>
              <a:t> CLICK</a:t>
            </a:r>
            <a:r>
              <a:rPr lang="en-US" b="0"/>
              <a:t> </a:t>
            </a:r>
            <a:endParaRPr lang="en-US"/>
          </a:p>
          <a:p>
            <a:endParaRPr lang="en-US"/>
          </a:p>
          <a:p>
            <a:r>
              <a:rPr lang="en-US"/>
              <a:t>Finally we’ll see a favorite tool of Report Writers PowerBI.</a:t>
            </a:r>
            <a:r>
              <a:rPr lang="en-US" b="1"/>
              <a:t> CLICK</a:t>
            </a:r>
            <a:r>
              <a:rPr lang="en-US" b="0"/>
              <a:t> </a:t>
            </a:r>
          </a:p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BE-4BBE-8A43-8656-E20BBFF5E8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course we’ll be using two special environments setup by Microsoft for us to learn on. Both are free but you will need an Azure account.</a:t>
            </a:r>
          </a:p>
          <a:p>
            <a:endParaRPr lang="en-US"/>
          </a:p>
          <a:p>
            <a:r>
              <a:rPr lang="en-US"/>
              <a:t>The first is the Azure Data Explorer Demo Environment, which you can access at the URL on the screen.</a:t>
            </a:r>
          </a:p>
          <a:p>
            <a:endParaRPr lang="en-US"/>
          </a:p>
          <a:p>
            <a:r>
              <a:rPr lang="en-US"/>
              <a:t>The second site is the log </a:t>
            </a:r>
            <a:r>
              <a:rPr lang="en-US" dirty="0"/>
              <a:t>analytics demo environment. You can access it yourself by using the shortcut </a:t>
            </a:r>
            <a:r>
              <a:rPr lang="en-US" dirty="0" err="1"/>
              <a:t>aka.ms</a:t>
            </a:r>
            <a:r>
              <a:rPr lang="en-US" dirty="0"/>
              <a:t>/</a:t>
            </a:r>
            <a:r>
              <a:rPr lang="en-US" dirty="0" err="1"/>
              <a:t>LADemo</a:t>
            </a:r>
            <a:r>
              <a:rPr lang="en-US" dirty="0"/>
              <a:t>, or the full URL listed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BE-4BBE-8A43-8656-E20BBFF5E8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74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Congratulations, you’ve reached the end of this course, an introduction to the Kusto Query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BE-4BBE-8A43-8656-E20BBFF5E8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8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1092820" y="4539550"/>
            <a:ext cx="16066008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396137" y="798427"/>
            <a:ext cx="15397600" cy="3517042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6800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463043" y="4778926"/>
            <a:ext cx="15330694" cy="824686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45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693921" y="6914604"/>
            <a:ext cx="9579639" cy="608980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36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693922" y="7523584"/>
            <a:ext cx="9579637" cy="683713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4692649" y="8498929"/>
            <a:ext cx="9580909" cy="825287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1463043" y="6489577"/>
            <a:ext cx="2834640" cy="28346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2200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996928" y="-1207008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572769"/>
            <a:ext cx="11119104" cy="1307592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43950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43950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40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0" y="2346370"/>
            <a:ext cx="5486400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00" y="4666792"/>
            <a:ext cx="5486400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0" y="6987214"/>
            <a:ext cx="5486400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544300" y="2346370"/>
            <a:ext cx="5486400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544300" y="4656140"/>
            <a:ext cx="5486400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1544300" y="6987214"/>
            <a:ext cx="5486400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1257303" y="2535921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1257303" y="4852667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1257303" y="7173089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9552581" y="2535921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9552581" y="4852667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9552581" y="7173089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67809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798628" y="2572792"/>
            <a:ext cx="6232072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798628" y="4882562"/>
            <a:ext cx="6232072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0798628" y="7213636"/>
            <a:ext cx="6232072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778243" y="2762343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778243" y="5079089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778243" y="7399511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2346373"/>
            <a:ext cx="6737168" cy="709263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559552" y="7150608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831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7689" y="2577078"/>
            <a:ext cx="6319158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277689" y="4886848"/>
            <a:ext cx="6319158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77689" y="7217922"/>
            <a:ext cx="6319158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1257303" y="2766629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1257303" y="5083375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1257303" y="7403797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93534" y="2346373"/>
            <a:ext cx="6737168" cy="709263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4657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257300" y="7275425"/>
            <a:ext cx="4786448" cy="51004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3400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1257300" y="4319455"/>
            <a:ext cx="4786448" cy="255605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257300" y="7941539"/>
            <a:ext cx="4786448" cy="158564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3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2244254" y="7275425"/>
            <a:ext cx="4786448" cy="51004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3400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12244254" y="4319455"/>
            <a:ext cx="4786446" cy="255605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2244254" y="7941539"/>
            <a:ext cx="4786448" cy="158564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3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750778" y="7275425"/>
            <a:ext cx="4786448" cy="51004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3400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6750778" y="4319455"/>
            <a:ext cx="4786448" cy="255605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6750778" y="7941539"/>
            <a:ext cx="4786448" cy="158564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3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1257300" y="2071960"/>
            <a:ext cx="15773400" cy="184758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3400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54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57300" y="2560321"/>
            <a:ext cx="7555776" cy="3814354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257304" y="6760231"/>
            <a:ext cx="7555772" cy="2401190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9474930" y="2560321"/>
            <a:ext cx="7555770" cy="3814354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474930" y="6760231"/>
            <a:ext cx="7555772" cy="2401190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23167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3180204" y="2587947"/>
            <a:ext cx="4937760" cy="493776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59991" y="7917228"/>
            <a:ext cx="6178186" cy="1357401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10185418" y="2587947"/>
            <a:ext cx="4942101" cy="4942101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567376" y="7917228"/>
            <a:ext cx="6178186" cy="1357401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57301" y="3030582"/>
            <a:ext cx="4978040" cy="36576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257303" y="7038905"/>
            <a:ext cx="4978038" cy="2482782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2052663" y="3030582"/>
            <a:ext cx="4978037" cy="36576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2052665" y="7038905"/>
            <a:ext cx="4978038" cy="2482782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6654983" y="3030582"/>
            <a:ext cx="4978038" cy="36576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654983" y="7038905"/>
            <a:ext cx="4978038" cy="2482782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00586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551762" y="2834639"/>
            <a:ext cx="4389120" cy="43891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257303" y="7598740"/>
            <a:ext cx="4978038" cy="1831010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2340266" y="2834639"/>
            <a:ext cx="4402836" cy="4402836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2052665" y="7598740"/>
            <a:ext cx="4978038" cy="1831010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6942582" y="2834639"/>
            <a:ext cx="4402836" cy="4402836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654983" y="7598740"/>
            <a:ext cx="4978038" cy="1831010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64772" y="2874914"/>
            <a:ext cx="3863340" cy="386791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64772" y="7191587"/>
            <a:ext cx="3863340" cy="2152437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3320548" y="2874914"/>
            <a:ext cx="3863340" cy="386791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5083364" y="2874914"/>
            <a:ext cx="3863340" cy="386791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9201956" y="2874914"/>
            <a:ext cx="3863340" cy="386791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3320548" y="7191587"/>
            <a:ext cx="3863340" cy="2152437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083364" y="7191587"/>
            <a:ext cx="3863340" cy="2152437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9201956" y="7191587"/>
            <a:ext cx="3863340" cy="2152437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37043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569499" y="3427202"/>
            <a:ext cx="3383280" cy="33832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569499" y="7189718"/>
            <a:ext cx="3383280" cy="2182882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13294401" y="3413565"/>
            <a:ext cx="3383280" cy="33832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5477800" y="3427202"/>
            <a:ext cx="3383280" cy="33832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9386101" y="3413565"/>
            <a:ext cx="3383280" cy="33832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3294401" y="7189718"/>
            <a:ext cx="3383280" cy="2182882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477800" y="7189718"/>
            <a:ext cx="3383280" cy="2182882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9386100" y="7189718"/>
            <a:ext cx="3383280" cy="2182882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1463043" y="6489577"/>
            <a:ext cx="2834640" cy="28346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2200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693921" y="6914604"/>
            <a:ext cx="9579639" cy="610908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36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4692650" y="8498929"/>
            <a:ext cx="9580909" cy="825287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693922" y="7525512"/>
            <a:ext cx="9579637" cy="6858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092820" y="4539550"/>
            <a:ext cx="16066008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396137" y="798427"/>
            <a:ext cx="15397600" cy="3517042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6800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572769"/>
            <a:ext cx="11119104" cy="1307592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43950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43950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401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706879" y="2418615"/>
            <a:ext cx="4047745" cy="2307164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879" y="4830290"/>
            <a:ext cx="4050791" cy="642058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703833" y="5930541"/>
            <a:ext cx="4050791" cy="230428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703832" y="8342216"/>
            <a:ext cx="4050791" cy="642058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12770227" y="2420053"/>
            <a:ext cx="4050791" cy="230428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2770226" y="4830290"/>
            <a:ext cx="4050791" cy="642058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12770226" y="5949380"/>
            <a:ext cx="4050791" cy="230428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2770225" y="8342216"/>
            <a:ext cx="4050791" cy="642058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7235504" y="2418615"/>
            <a:ext cx="4050791" cy="230428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7235505" y="4830290"/>
            <a:ext cx="4050791" cy="642058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7235504" y="5930541"/>
            <a:ext cx="4050791" cy="230428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7235505" y="8342216"/>
            <a:ext cx="4050791" cy="642058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16411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433744" y="2625498"/>
            <a:ext cx="1766656" cy="171822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857628" y="2532121"/>
            <a:ext cx="13173072" cy="1904990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1433744" y="5080776"/>
            <a:ext cx="1766656" cy="171822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857628" y="4987397"/>
            <a:ext cx="13173072" cy="1904990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33744" y="7482706"/>
            <a:ext cx="1766656" cy="171822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857628" y="7389327"/>
            <a:ext cx="13173072" cy="1904990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564592" y="2478772"/>
            <a:ext cx="0" cy="20116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64592" y="4934048"/>
            <a:ext cx="0" cy="20116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64592" y="7335978"/>
            <a:ext cx="0" cy="20116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57300" y="2274231"/>
            <a:ext cx="1570712" cy="13982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9836" y="2145186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1257300" y="4240225"/>
            <a:ext cx="1570712" cy="13982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49836" y="4111178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257300" y="6209333"/>
            <a:ext cx="1570712" cy="13982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249836" y="6080288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1257300" y="8178441"/>
            <a:ext cx="1570712" cy="13982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249836" y="8049396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072384" y="2236627"/>
            <a:ext cx="0" cy="146525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72384" y="4202621"/>
            <a:ext cx="0" cy="146525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72384" y="6171729"/>
            <a:ext cx="0" cy="146525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72384" y="8140837"/>
            <a:ext cx="0" cy="146525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93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57300" y="2145187"/>
            <a:ext cx="1570712" cy="121652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9836" y="2145187"/>
            <a:ext cx="13780864" cy="121652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1257300" y="3623501"/>
            <a:ext cx="1570712" cy="121652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49836" y="3623501"/>
            <a:ext cx="13780864" cy="121652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257300" y="5101815"/>
            <a:ext cx="1570712" cy="121652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249836" y="5101815"/>
            <a:ext cx="13780864" cy="121652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1257300" y="6580129"/>
            <a:ext cx="1570712" cy="121652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249836" y="6580129"/>
            <a:ext cx="13780864" cy="121652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069979" y="2236625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69979" y="3714941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69979" y="5193255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69979" y="6671567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1257300" y="8100643"/>
            <a:ext cx="1570712" cy="121652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3249836" y="8100643"/>
            <a:ext cx="13780864" cy="121652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069979" y="8192081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37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9481323" y="3064477"/>
            <a:ext cx="7549378" cy="500860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1" y="3064477"/>
            <a:ext cx="7549378" cy="500860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26743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649267" y="3328087"/>
            <a:ext cx="4989470" cy="500860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1" y="3328087"/>
            <a:ext cx="4989470" cy="500860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12041231" y="3328087"/>
            <a:ext cx="4989470" cy="500860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996746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9325232" y="3064477"/>
            <a:ext cx="7705468" cy="2537254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0" y="3064477"/>
            <a:ext cx="7705468" cy="2537254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9325232" y="5988907"/>
            <a:ext cx="7705468" cy="2537254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1257300" y="5988907"/>
            <a:ext cx="7705468" cy="2537254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094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649267" y="3031526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1" y="3031526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12041231" y="3031526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752037" y="6170144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9144001" y="6170144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066985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649267" y="3031526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1" y="3031526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12041231" y="3031526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649267" y="6170144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1257301" y="6170144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12041231" y="6170144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18325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859536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666744"/>
            <a:ext cx="18288000" cy="662025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825496"/>
            <a:ext cx="8080744" cy="10578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043452"/>
            <a:ext cx="17318790" cy="5850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283" y="3035808"/>
            <a:ext cx="6704655" cy="6297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691640"/>
            <a:ext cx="15773400" cy="7540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20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36464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11559" y="856301"/>
            <a:ext cx="15708907" cy="4212090"/>
          </a:xfrm>
        </p:spPr>
        <p:txBody>
          <a:bodyPr anchor="b"/>
          <a:lstStyle>
            <a:lvl1pPr algn="r">
              <a:defRPr sz="6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14400" y="5409346"/>
            <a:ext cx="164592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572769"/>
            <a:ext cx="11119104" cy="1307592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43950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43950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907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1872" y="859536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691640"/>
            <a:ext cx="15773400" cy="7540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20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3678561"/>
            <a:ext cx="8961120" cy="66173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828260"/>
            <a:ext cx="6601968" cy="10708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043452"/>
            <a:ext cx="8065062" cy="5850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282" y="3039872"/>
            <a:ext cx="5849662" cy="6297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326880" y="3669652"/>
            <a:ext cx="8961120" cy="66173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6878" y="2828260"/>
            <a:ext cx="6600693" cy="10708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796361" y="4043452"/>
            <a:ext cx="8065062" cy="5850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9796360" y="3048781"/>
            <a:ext cx="5852160" cy="6297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1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2" y="3678561"/>
            <a:ext cx="11777474" cy="66173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1" y="2828260"/>
            <a:ext cx="8084043" cy="10708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859536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691640"/>
            <a:ext cx="15773400" cy="7540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20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041648"/>
            <a:ext cx="10808262" cy="5852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282" y="3035808"/>
            <a:ext cx="6997978" cy="6297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777472" y="3678561"/>
            <a:ext cx="6510528" cy="6608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046288" y="4041647"/>
            <a:ext cx="5839376" cy="58521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9656256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990" y="4713582"/>
            <a:ext cx="5820102" cy="98742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6613451" y="898428"/>
            <a:ext cx="11674550" cy="938857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13450" y="1"/>
            <a:ext cx="8102009" cy="91851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111991" y="1254642"/>
            <a:ext cx="10755386" cy="86208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7187609" y="186898"/>
            <a:ext cx="5270873" cy="6297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48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898428"/>
            <a:ext cx="18288002" cy="938857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7995684" cy="91851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1062888"/>
            <a:ext cx="17332771" cy="87943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336" y="251813"/>
            <a:ext cx="6764062" cy="6297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786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859536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2926080"/>
            <a:ext cx="17465094" cy="69674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691640"/>
            <a:ext cx="15773400" cy="7540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3200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859536"/>
            <a:ext cx="15773400" cy="8157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2926080"/>
            <a:ext cx="17465094" cy="69674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691640"/>
            <a:ext cx="15773400" cy="7540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3200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859536"/>
            <a:ext cx="15773400" cy="81574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691640"/>
            <a:ext cx="15773400" cy="7540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3200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3443151"/>
            <a:ext cx="18288002" cy="392436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565989"/>
            <a:ext cx="6021396" cy="119269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335" y="3758680"/>
            <a:ext cx="17375301" cy="3232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336" y="2752887"/>
            <a:ext cx="4834938" cy="6297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4" y="7367513"/>
            <a:ext cx="18288004" cy="2919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2336" y="7516368"/>
            <a:ext cx="17375300" cy="23771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4" y="6345938"/>
            <a:ext cx="18288004" cy="39410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281" y="6726746"/>
            <a:ext cx="17483382" cy="815748"/>
          </a:xfrm>
        </p:spPr>
        <p:txBody>
          <a:bodyPr>
            <a:noAutofit/>
          </a:bodyPr>
          <a:lstStyle>
            <a:lvl1pPr algn="l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02281" y="7670800"/>
            <a:ext cx="17483382" cy="2131568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3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38913"/>
            <a:ext cx="17483382" cy="55672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4" y="6345938"/>
            <a:ext cx="18288004" cy="39410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281" y="6726746"/>
            <a:ext cx="17483382" cy="815748"/>
          </a:xfrm>
        </p:spPr>
        <p:txBody>
          <a:bodyPr/>
          <a:lstStyle>
            <a:lvl1pPr algn="l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38913"/>
            <a:ext cx="17483382" cy="55672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26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02281" y="7670800"/>
            <a:ext cx="17483382" cy="2131568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859536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2048256"/>
            <a:ext cx="17465094" cy="7772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67547" y="711200"/>
            <a:ext cx="15054790" cy="46736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500"/>
              </a:spcBef>
              <a:buNone/>
              <a:defRPr sz="6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5651942"/>
            <a:ext cx="164592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572769"/>
            <a:ext cx="11119104" cy="1307592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43950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43950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03419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859536"/>
            <a:ext cx="15773400" cy="8157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2048256"/>
            <a:ext cx="17465094" cy="7772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62288" y="1"/>
            <a:ext cx="9125712" cy="10287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57199"/>
            <a:ext cx="8229654" cy="9281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410499" y="457199"/>
            <a:ext cx="8476488" cy="9281160"/>
          </a:xfrm>
          <a:prstGeom prst="rect">
            <a:avLst/>
          </a:prstGeom>
        </p:spPr>
        <p:txBody>
          <a:bodyPr>
            <a:noAutofit/>
          </a:bodyPr>
          <a:lstStyle>
            <a:lvl1pPr marL="358775" indent="-358775">
              <a:lnSpc>
                <a:spcPct val="10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2800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568326" indent="0">
              <a:lnSpc>
                <a:spcPts val="4000"/>
              </a:lnSpc>
              <a:buFontTx/>
              <a:buNone/>
              <a:defRPr/>
            </a:lvl2pPr>
            <a:lvl3pPr marL="568326" indent="0">
              <a:buFontTx/>
              <a:buNone/>
              <a:defRPr/>
            </a:lvl3pPr>
            <a:lvl4pPr marL="568326" indent="0">
              <a:buFontTx/>
              <a:buNone/>
              <a:defRPr/>
            </a:lvl4pPr>
            <a:lvl5pPr marL="568326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62288" y="1"/>
            <a:ext cx="9125712" cy="10287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57200"/>
            <a:ext cx="8229654" cy="92822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buNone/>
              <a:defRPr sz="26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410499" y="457199"/>
            <a:ext cx="8473464" cy="9282223"/>
          </a:xfrm>
          <a:prstGeom prst="rect">
            <a:avLst/>
          </a:prstGeom>
        </p:spPr>
        <p:txBody>
          <a:bodyPr>
            <a:noAutofit/>
          </a:bodyPr>
          <a:lstStyle>
            <a:lvl1pPr marL="0" indent="-358775">
              <a:lnSpc>
                <a:spcPct val="7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2800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568326" indent="0">
              <a:lnSpc>
                <a:spcPts val="4000"/>
              </a:lnSpc>
              <a:buFontTx/>
              <a:buNone/>
              <a:defRPr/>
            </a:lvl2pPr>
            <a:lvl3pPr marL="568326" indent="0">
              <a:buFontTx/>
              <a:buNone/>
              <a:defRPr/>
            </a:lvl3pPr>
            <a:lvl4pPr marL="568326" indent="0">
              <a:buFontTx/>
              <a:buNone/>
              <a:defRPr/>
            </a:lvl4pPr>
            <a:lvl5pPr marL="568326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947059" y="703581"/>
            <a:ext cx="5618334" cy="88798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400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1172006" indent="-577860" algn="r">
              <a:buFont typeface="Myriad Pro" panose="020B0503030403020204" pitchFamily="34" charset="0"/>
              <a:buChar char=" 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766148" indent="-573796" algn="r">
              <a:buFont typeface="Myriad Pro" panose="020B0503030403020204" pitchFamily="34" charset="0"/>
              <a:buChar char=" 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2193448" indent="-427296" algn="r">
              <a:buFont typeface="Myriad Pro" panose="020B0503030403020204" pitchFamily="34" charset="0"/>
              <a:buChar char=" 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2193444" indent="0" algn="r">
              <a:buFont typeface="Myriad Pro" panose="020B0503030403020204" pitchFamily="34" charset="0"/>
              <a:buNone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072376" y="703581"/>
            <a:ext cx="0" cy="8879842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7579363" y="1497477"/>
            <a:ext cx="9855198" cy="72920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4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833121" y="703581"/>
            <a:ext cx="5384802" cy="88798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54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913880" y="703581"/>
            <a:ext cx="0" cy="8879842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09840" y="703581"/>
            <a:ext cx="9763760" cy="887984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206500" indent="-312738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608138" indent="-284163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905000" indent="-260350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257299" y="2438401"/>
            <a:ext cx="5245102" cy="6827046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54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076440" y="2438401"/>
            <a:ext cx="0" cy="682704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09840" y="2438401"/>
            <a:ext cx="9763760" cy="682704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206500" indent="-312738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608138" indent="-284163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905000" indent="-260350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740896" y="7150608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1069440" y="2438401"/>
            <a:ext cx="5961260" cy="682704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691510" y="2438401"/>
            <a:ext cx="0" cy="682704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2438401"/>
            <a:ext cx="9056281" cy="682704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445598" indent="0" algn="r">
              <a:buSzPct val="100000"/>
              <a:buNone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94244" indent="0" algn="r">
              <a:buNone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323944" indent="0" algn="r">
              <a:buNone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645402" indent="0" algn="r">
              <a:buNone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8046720" y="723901"/>
            <a:ext cx="9509760" cy="883920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206500" indent="-312738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671638" indent="-347663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946275" indent="-301625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7233918" cy="10287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4600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3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84848" y="3368115"/>
            <a:ext cx="10168128" cy="1118808"/>
          </a:xfrm>
        </p:spPr>
        <p:txBody>
          <a:bodyPr anchor="b">
            <a:noAutofit/>
          </a:bodyPr>
          <a:lstStyle>
            <a:lvl1pPr algn="l">
              <a:defRPr sz="500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431929" y="2932440"/>
            <a:ext cx="4330658" cy="4330658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4000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784848" y="4870970"/>
            <a:ext cx="10168128" cy="38158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6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9144000" y="2447291"/>
            <a:ext cx="0" cy="696087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09751" y="2447291"/>
            <a:ext cx="7927848" cy="675646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09751" y="3352800"/>
            <a:ext cx="7927850" cy="58928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9550400" y="2447291"/>
            <a:ext cx="7927848" cy="675646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9550402" y="3352800"/>
            <a:ext cx="7929523" cy="58928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3200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2"/>
            <a:ext cx="6953249" cy="10287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5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3250" cy="10287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6953250" cy="10287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15674" y="2738804"/>
            <a:ext cx="4721900" cy="10053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4800" baseline="0">
                <a:solidFill>
                  <a:schemeClr val="bg1"/>
                </a:solidFill>
                <a:latin typeface="+mj-lt"/>
              </a:defRPr>
            </a:lvl1pPr>
            <a:lvl2pPr marL="445610" indent="0" algn="ctr">
              <a:buNone/>
              <a:defRPr sz="5400">
                <a:latin typeface="+mj-lt"/>
              </a:defRPr>
            </a:lvl2pPr>
            <a:lvl3pPr marL="894264" indent="0" algn="ctr">
              <a:buNone/>
              <a:defRPr sz="5400">
                <a:latin typeface="+mj-lt"/>
              </a:defRPr>
            </a:lvl3pPr>
            <a:lvl4pPr marL="1323975" indent="0" algn="ctr">
              <a:buNone/>
              <a:defRPr sz="5400">
                <a:latin typeface="+mj-lt"/>
              </a:defRPr>
            </a:lvl4pPr>
            <a:lvl5pPr marL="1645443" indent="0" algn="ctr">
              <a:buNone/>
              <a:defRPr sz="54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960399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bullet list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772400" y="813816"/>
            <a:ext cx="9692640" cy="8668512"/>
          </a:xfrm>
        </p:spPr>
        <p:txBody>
          <a:bodyPr anchor="ctr"/>
          <a:lstStyle>
            <a:lvl1pPr>
              <a:spcBef>
                <a:spcPts val="2700"/>
              </a:spcBef>
              <a:defRPr sz="3600">
                <a:solidFill>
                  <a:schemeClr val="accent1"/>
                </a:solidFill>
                <a:latin typeface="+mn-lt"/>
              </a:defRPr>
            </a:lvl1pPr>
            <a:lvl2pPr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9144000" y="2447291"/>
            <a:ext cx="0" cy="696087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09750" y="2447291"/>
            <a:ext cx="7927848" cy="675646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09749" y="3352800"/>
            <a:ext cx="7927851" cy="58928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9550401" y="2447291"/>
            <a:ext cx="7927848" cy="675646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9550403" y="3352800"/>
            <a:ext cx="7927848" cy="58928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3200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0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88970" y="1751488"/>
            <a:ext cx="11910060" cy="6784024"/>
          </a:xfrm>
        </p:spPr>
        <p:txBody>
          <a:bodyPr/>
          <a:lstStyle>
            <a:lvl1pPr>
              <a:lnSpc>
                <a:spcPct val="100000"/>
              </a:lnSpc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491568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615440" y="1583695"/>
            <a:ext cx="15057120" cy="3902706"/>
          </a:xfrm>
        </p:spPr>
        <p:txBody>
          <a:bodyPr anchor="b">
            <a:noAutofit/>
          </a:bodyPr>
          <a:lstStyle>
            <a:lvl1pPr marL="0" marR="0" indent="0" algn="l" defTabSz="11720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6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15440" y="5807714"/>
            <a:ext cx="15057120" cy="8166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400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260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615440" y="1563375"/>
            <a:ext cx="15057120" cy="5101586"/>
          </a:xfrm>
        </p:spPr>
        <p:txBody>
          <a:bodyPr anchor="b">
            <a:noAutofit/>
          </a:bodyPr>
          <a:lstStyle>
            <a:lvl1pPr marL="0" marR="0" indent="0" algn="l" defTabSz="11720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6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15440" y="6925314"/>
            <a:ext cx="15057120" cy="8166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400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615440" y="2885440"/>
            <a:ext cx="15057120" cy="1178560"/>
          </a:xfrm>
        </p:spPr>
        <p:txBody>
          <a:bodyPr anchor="b">
            <a:noAutofit/>
          </a:bodyPr>
          <a:lstStyle>
            <a:lvl1pPr marL="0" marR="0" indent="0" algn="l" defTabSz="11720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6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15440" y="4344673"/>
            <a:ext cx="15057120" cy="3945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400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616075" y="9420336"/>
            <a:ext cx="15056485" cy="6381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3857625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314575" y="3813592"/>
            <a:ext cx="3429000" cy="287558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9176" y="3813592"/>
            <a:ext cx="5675127" cy="1036297"/>
          </a:xfrm>
        </p:spPr>
        <p:txBody>
          <a:bodyPr anchor="b">
            <a:noAutofit/>
          </a:bodyPr>
          <a:lstStyle>
            <a:lvl1pPr algn="l">
              <a:defRPr sz="4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More Information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549174" y="5007007"/>
            <a:ext cx="7367452" cy="953556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36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549176" y="5976834"/>
            <a:ext cx="7367450" cy="712346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0176" y="4525938"/>
            <a:ext cx="1884497" cy="145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8086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828799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9836" y="856298"/>
            <a:ext cx="13780864" cy="815748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9836" y="2145186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49836" y="4111178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249836" y="6080288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249836" y="8049396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51455" y="2145186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51455" y="4111178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051455" y="6077170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051455" y="8043162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53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353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2745409"/>
            <a:ext cx="14736763" cy="852292"/>
          </a:xfrm>
        </p:spPr>
        <p:txBody>
          <a:bodyPr anchor="ctr"/>
          <a:lstStyle>
            <a:lvl1pPr marL="0" indent="0">
              <a:buNone/>
              <a:defRPr sz="45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67547" y="355600"/>
            <a:ext cx="15054790" cy="12192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500"/>
              </a:spcBef>
              <a:buNone/>
              <a:defRPr sz="6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1841942"/>
            <a:ext cx="164592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2564296" y="1093304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953250" cy="10287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5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3250" cy="10287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3250" cy="10287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3081927"/>
            <a:ext cx="6943724" cy="6694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4500"/>
              </a:lnSpc>
            </a:pPr>
            <a:r>
              <a:rPr lang="en-US" sz="54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60399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bullet list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is </a:t>
            </a:r>
            <a:r>
              <a:rPr lang="en-US" sz="2400" b="1" i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2400" b="1" i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chemeClr val="accent2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772400" y="813816"/>
            <a:ext cx="9692640" cy="8668512"/>
          </a:xfrm>
        </p:spPr>
        <p:txBody>
          <a:bodyPr anchor="ctr"/>
          <a:lstStyle>
            <a:lvl1pPr>
              <a:defRPr sz="3600">
                <a:solidFill>
                  <a:schemeClr val="accent2"/>
                </a:solidFill>
              </a:defRPr>
            </a:lvl1pPr>
            <a:lvl2pPr>
              <a:defRPr sz="36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36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36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2307824" y="6583680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794750" y="3361508"/>
            <a:ext cx="7329914" cy="18454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819152" y="841379"/>
            <a:ext cx="7175500" cy="8604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794750" y="5600009"/>
            <a:ext cx="7329914" cy="26003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3200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9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3300551" y="693285"/>
            <a:ext cx="11686906" cy="491694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663341" y="5992498"/>
            <a:ext cx="14961326" cy="11144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6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22620" y="7245353"/>
            <a:ext cx="9242768" cy="1708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3200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6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microsoft.com/office/2007/relationships/hdphoto" Target="../media/hdphoto1.wdp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856298"/>
            <a:ext cx="15773400" cy="8157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0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234" y="9224195"/>
            <a:ext cx="674736" cy="67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8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24" r:id="rId2"/>
    <p:sldLayoutId id="2147483673" r:id="rId3"/>
    <p:sldLayoutId id="2147483715" r:id="rId4"/>
    <p:sldLayoutId id="2147483732" r:id="rId5"/>
    <p:sldLayoutId id="2147483733" r:id="rId6"/>
    <p:sldLayoutId id="2147483666" r:id="rId7"/>
    <p:sldLayoutId id="2147483675" r:id="rId8"/>
    <p:sldLayoutId id="2147483676" r:id="rId9"/>
    <p:sldLayoutId id="2147483681" r:id="rId10"/>
    <p:sldLayoutId id="2147483677" r:id="rId11"/>
    <p:sldLayoutId id="2147483679" r:id="rId12"/>
    <p:sldLayoutId id="2147483680" r:id="rId13"/>
    <p:sldLayoutId id="2147483686" r:id="rId14"/>
    <p:sldLayoutId id="2147483730" r:id="rId15"/>
    <p:sldLayoutId id="2147483683" r:id="rId16"/>
    <p:sldLayoutId id="2147483729" r:id="rId17"/>
    <p:sldLayoutId id="2147483684" r:id="rId18"/>
    <p:sldLayoutId id="2147483728" r:id="rId19"/>
    <p:sldLayoutId id="2147483685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7" r:id="rId29"/>
    <p:sldLayoutId id="2147483695" r:id="rId30"/>
    <p:sldLayoutId id="2147483696" r:id="rId31"/>
    <p:sldLayoutId id="2147483698" r:id="rId32"/>
    <p:sldLayoutId id="2147483699" r:id="rId33"/>
    <p:sldLayoutId id="2147483700" r:id="rId34"/>
    <p:sldLayoutId id="2147483737" r:id="rId35"/>
    <p:sldLayoutId id="2147483701" r:id="rId36"/>
    <p:sldLayoutId id="2147483702" r:id="rId37"/>
    <p:sldLayoutId id="2147483703" r:id="rId38"/>
    <p:sldLayoutId id="2147483704" r:id="rId39"/>
    <p:sldLayoutId id="2147483705" r:id="rId40"/>
    <p:sldLayoutId id="2147483706" r:id="rId41"/>
    <p:sldLayoutId id="2147483707" r:id="rId42"/>
    <p:sldLayoutId id="2147483662" r:id="rId43"/>
    <p:sldLayoutId id="2147483708" r:id="rId44"/>
    <p:sldLayoutId id="2147483664" r:id="rId45"/>
    <p:sldLayoutId id="2147483735" r:id="rId46"/>
    <p:sldLayoutId id="2147483709" r:id="rId47"/>
    <p:sldLayoutId id="2147483710" r:id="rId48"/>
    <p:sldLayoutId id="2147483731" r:id="rId49"/>
    <p:sldLayoutId id="2147483711" r:id="rId50"/>
    <p:sldLayoutId id="2147483712" r:id="rId51"/>
    <p:sldLayoutId id="2147483713" r:id="rId52"/>
    <p:sldLayoutId id="2147483719" r:id="rId53"/>
    <p:sldLayoutId id="2147483720" r:id="rId54"/>
    <p:sldLayoutId id="2147483722" r:id="rId55"/>
    <p:sldLayoutId id="2147483734" r:id="rId56"/>
    <p:sldLayoutId id="2147483714" r:id="rId57"/>
    <p:sldLayoutId id="2147483736" r:id="rId5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1371566" rtl="0" eaLnBrk="1" latinLnBrk="0" hangingPunct="1">
        <a:lnSpc>
          <a:spcPct val="90000"/>
        </a:lnSpc>
        <a:spcBef>
          <a:spcPct val="0"/>
        </a:spcBef>
        <a:buNone/>
        <a:defRPr sz="5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4" marR="0" indent="-85724" algn="l" defTabSz="878982" rtl="0" eaLnBrk="1" fontAlgn="auto" latinLnBrk="0" hangingPunct="1">
        <a:lnSpc>
          <a:spcPct val="100000"/>
        </a:lnSpc>
        <a:spcBef>
          <a:spcPts val="27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78982" marR="0" indent="-433384" algn="l" defTabSz="878982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-"/>
        <a:tabLst/>
        <a:defRPr sz="3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1324580" marR="0" indent="-430336" algn="l" defTabSz="878982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•"/>
        <a:tabLst/>
        <a:defRPr sz="3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800182" marR="0" indent="-476238" algn="l" defTabSz="878982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3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2057350" marR="0" indent="-411948" algn="l" defTabSz="878982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3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2578830" marR="0" indent="-438140" algn="l" defTabSz="878982" rtl="0" eaLnBrk="1" fontAlgn="auto" latinLnBrk="0" hangingPunct="1">
        <a:lnSpc>
          <a:spcPct val="100000"/>
        </a:lnSpc>
        <a:spcBef>
          <a:spcPts val="672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005062" marR="0" indent="-433378" algn="l" defTabSz="87898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marR="0" indent="-423852" algn="l" defTabSz="87898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530" marR="0" indent="-428616" algn="l" defTabSz="87898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4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66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50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2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914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696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80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264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kusto-query-language-getting-started/table-of-conten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5.xml"/><Relationship Id="rId5" Type="http://schemas.openxmlformats.org/officeDocument/2006/relationships/hyperlink" Target="https://app.pluralsight.com/library/courses/kusto-query-language-scalar-operators/table-of-contents" TargetMode="External"/><Relationship Id="rId4" Type="http://schemas.openxmlformats.org/officeDocument/2006/relationships/hyperlink" Target="https://app.pluralsight.com/library/courses/kusto-query-language-operators/table-of-content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anecod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explorer.azure.com/clusters/help/databases/Sampl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ortal.azure.com/#view/Microsoft_Azure_Monitoring_Logs/DemoLogsBlad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Kusto Query Language: Quick Start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the Kusto Query Language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Robert C. Cain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Owner, Arcane Training and Consulting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ArcaneCode</a:t>
            </a:r>
            <a:r>
              <a:rPr lang="en-US" dirty="0"/>
              <a:t>    </a:t>
            </a:r>
            <a:r>
              <a:rPr lang="en-US" dirty="0" err="1"/>
              <a:t>www.arcanecode.com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" r="28"/>
          <a:stretch>
            <a:fillRect/>
          </a:stretch>
        </p:blipFill>
        <p:spPr/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59D98DC-A392-8913-35FE-A3E8BE877A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500" b="12500"/>
          <a:stretch/>
        </p:blipFill>
        <p:spPr>
          <a:xfrm>
            <a:off x="1534418" y="6503077"/>
            <a:ext cx="2834640" cy="28346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101221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Introduction to KQL</a:t>
            </a:r>
          </a:p>
          <a:p>
            <a:pPr lvl="1"/>
            <a:r>
              <a:rPr lang="en-US" dirty="0"/>
              <a:t>Who should be using KQL</a:t>
            </a:r>
          </a:p>
          <a:p>
            <a:pPr lvl="1"/>
            <a:r>
              <a:rPr lang="en-US" dirty="0"/>
              <a:t>What is the purpose of KQL</a:t>
            </a:r>
          </a:p>
          <a:p>
            <a:pPr lvl="1"/>
            <a:r>
              <a:rPr lang="en-US" dirty="0"/>
              <a:t>Where should KQL be used</a:t>
            </a:r>
          </a:p>
          <a:p>
            <a:pPr marL="101600" lvl="1" indent="0">
              <a:spcBef>
                <a:spcPts val="2700"/>
              </a:spcBef>
              <a:buNone/>
            </a:pPr>
            <a:r>
              <a:rPr lang="en-US" dirty="0">
                <a:latin typeface="+mn-lt"/>
              </a:rPr>
              <a:t>Terms and Definitions</a:t>
            </a:r>
          </a:p>
          <a:p>
            <a:pPr marL="914400" lvl="1" indent="-457200"/>
            <a:r>
              <a:rPr lang="en-US" dirty="0"/>
              <a:t>Table Groups</a:t>
            </a:r>
          </a:p>
          <a:p>
            <a:pPr marL="914400" lvl="1" indent="-457200"/>
            <a:r>
              <a:rPr lang="en-US" dirty="0"/>
              <a:t>Tables</a:t>
            </a:r>
          </a:p>
          <a:p>
            <a:pPr marL="914400" lvl="1" indent="-457200"/>
            <a:r>
              <a:rPr lang="en-US" dirty="0"/>
              <a:t>Columns</a:t>
            </a:r>
          </a:p>
          <a:p>
            <a:pPr marL="0" indent="0">
              <a:buNone/>
            </a:pPr>
            <a:r>
              <a:rPr lang="en-US" dirty="0"/>
              <a:t> The Log Analytics Demo Environment</a:t>
            </a:r>
          </a:p>
        </p:txBody>
      </p:sp>
    </p:spTree>
    <p:extLst>
      <p:ext uri="{BB962C8B-B14F-4D97-AF65-F5344CB8AC3E}">
        <p14:creationId xmlns:p14="http://schemas.microsoft.com/office/powerpoint/2010/main" val="289324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49173" y="5007007"/>
            <a:ext cx="9180821" cy="953556"/>
          </a:xfrm>
        </p:spPr>
        <p:txBody>
          <a:bodyPr/>
          <a:lstStyle/>
          <a:p>
            <a:r>
              <a:rPr lang="en-US" dirty="0"/>
              <a:t>Kusto Query Language Learning Path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549175" y="5976834"/>
            <a:ext cx="10871077" cy="712346"/>
          </a:xfrm>
        </p:spPr>
        <p:txBody>
          <a:bodyPr/>
          <a:lstStyle/>
          <a:p>
            <a:r>
              <a:rPr lang="en-US" dirty="0"/>
              <a:t>Kusto Query Language – Getting Started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4699000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A9788B3-88E8-0804-FAE4-860FA711CDA9}"/>
              </a:ext>
            </a:extLst>
          </p:cNvPr>
          <p:cNvSpPr txBox="1">
            <a:spLocks/>
          </p:cNvSpPr>
          <p:nvPr/>
        </p:nvSpPr>
        <p:spPr>
          <a:xfrm>
            <a:off x="6977270" y="6485407"/>
            <a:ext cx="10442983" cy="508573"/>
          </a:xfrm>
          <a:prstGeom prst="rect">
            <a:avLst/>
          </a:prstGeom>
        </p:spPr>
        <p:txBody>
          <a:bodyPr vert="horz" lIns="0" tIns="45720" rIns="91440" bIns="91440" rtlCol="0" anchor="ctr">
            <a:noAutofit/>
          </a:bodyPr>
          <a:lstStyle>
            <a:lvl1pPr marL="85724" marR="0" indent="-85724" algn="l" defTabSz="878982" rtl="0" eaLnBrk="1" fontAlgn="auto" latinLnBrk="0" hangingPunct="1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Char char=" "/>
              <a:tabLst/>
              <a:defRPr sz="3200" b="0" i="0" kern="1200" spc="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  <a:lvl2pPr marL="878982" marR="0" indent="-433384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3000" b="0" i="0" kern="120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324580" marR="0" indent="-430336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800182" marR="0" indent="-47623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2057350" marR="0" indent="-41194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 marL="2578830" marR="0" indent="-438140" algn="l" defTabSz="878982" rtl="0" eaLnBrk="1" fontAlgn="auto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5062" marR="0" indent="-433378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marR="0" indent="-423852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7530" marR="0" indent="-428616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hlinkClick r:id="rId3"/>
              </a:rPr>
              <a:t>https://app.pluralsight.com/library/courses/kusto-query-language-getting-started/table-of-contents</a:t>
            </a:r>
            <a:r>
              <a:rPr lang="en-US" dirty="0"/>
              <a:t>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347AD0F-FF76-D2F5-A15D-ED41C6EEDE18}"/>
              </a:ext>
            </a:extLst>
          </p:cNvPr>
          <p:cNvSpPr txBox="1">
            <a:spLocks/>
          </p:cNvSpPr>
          <p:nvPr/>
        </p:nvSpPr>
        <p:spPr>
          <a:xfrm>
            <a:off x="6549176" y="6993980"/>
            <a:ext cx="10871077" cy="712346"/>
          </a:xfrm>
          <a:prstGeom prst="rect">
            <a:avLst/>
          </a:prstGeom>
        </p:spPr>
        <p:txBody>
          <a:bodyPr vert="horz" lIns="0" tIns="45720" rIns="91440" bIns="91440" rtlCol="0" anchor="ctr">
            <a:noAutofit/>
          </a:bodyPr>
          <a:lstStyle>
            <a:lvl1pPr marL="85724" marR="0" indent="-85724" algn="l" defTabSz="878982" rtl="0" eaLnBrk="1" fontAlgn="auto" latinLnBrk="0" hangingPunct="1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Char char=" "/>
              <a:tabLst/>
              <a:defRPr sz="3200" b="0" i="0" kern="1200" spc="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  <a:lvl2pPr marL="878982" marR="0" indent="-433384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3000" b="0" i="0" kern="120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324580" marR="0" indent="-430336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800182" marR="0" indent="-47623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2057350" marR="0" indent="-41194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 marL="2578830" marR="0" indent="-438140" algn="l" defTabSz="878982" rtl="0" eaLnBrk="1" fontAlgn="auto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5062" marR="0" indent="-433378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marR="0" indent="-423852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7530" marR="0" indent="-428616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Kusto Query Language – Beginning Operators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B6ABD82-6D4B-1721-EEFE-2AB6CA62F37B}"/>
              </a:ext>
            </a:extLst>
          </p:cNvPr>
          <p:cNvSpPr txBox="1">
            <a:spLocks/>
          </p:cNvSpPr>
          <p:nvPr/>
        </p:nvSpPr>
        <p:spPr>
          <a:xfrm>
            <a:off x="6977270" y="7502553"/>
            <a:ext cx="10442980" cy="508573"/>
          </a:xfrm>
          <a:prstGeom prst="rect">
            <a:avLst/>
          </a:prstGeom>
        </p:spPr>
        <p:txBody>
          <a:bodyPr vert="horz" lIns="0" tIns="45720" rIns="91440" bIns="91440" rtlCol="0" anchor="ctr">
            <a:noAutofit/>
          </a:bodyPr>
          <a:lstStyle>
            <a:lvl1pPr marL="85724" marR="0" indent="-85724" algn="l" defTabSz="878982" rtl="0" eaLnBrk="1" fontAlgn="auto" latinLnBrk="0" hangingPunct="1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Char char=" "/>
              <a:tabLst/>
              <a:defRPr sz="3200" b="0" i="0" kern="1200" spc="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  <a:lvl2pPr marL="878982" marR="0" indent="-433384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3000" b="0" i="0" kern="120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324580" marR="0" indent="-430336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800182" marR="0" indent="-47623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2057350" marR="0" indent="-41194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 marL="2578830" marR="0" indent="-438140" algn="l" defTabSz="878982" rtl="0" eaLnBrk="1" fontAlgn="auto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5062" marR="0" indent="-433378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marR="0" indent="-423852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7530" marR="0" indent="-428616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hlinkClick r:id="rId4"/>
              </a:rPr>
              <a:t>https://app.pluralsight.com/library/courses/kusto-query-language-operators/table-of-contents</a:t>
            </a:r>
            <a:r>
              <a:rPr lang="en-US" sz="1600" dirty="0"/>
              <a:t>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AB6B538-4E3F-506A-D255-181E0BBDE56A}"/>
              </a:ext>
            </a:extLst>
          </p:cNvPr>
          <p:cNvSpPr txBox="1">
            <a:spLocks/>
          </p:cNvSpPr>
          <p:nvPr/>
        </p:nvSpPr>
        <p:spPr>
          <a:xfrm>
            <a:off x="6549176" y="8011126"/>
            <a:ext cx="10871077" cy="712346"/>
          </a:xfrm>
          <a:prstGeom prst="rect">
            <a:avLst/>
          </a:prstGeom>
        </p:spPr>
        <p:txBody>
          <a:bodyPr vert="horz" lIns="0" tIns="45720" rIns="91440" bIns="91440" rtlCol="0" anchor="ctr">
            <a:noAutofit/>
          </a:bodyPr>
          <a:lstStyle>
            <a:lvl1pPr marL="85724" marR="0" indent="-85724" algn="l" defTabSz="878982" rtl="0" eaLnBrk="1" fontAlgn="auto" latinLnBrk="0" hangingPunct="1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Char char=" "/>
              <a:tabLst/>
              <a:defRPr sz="3200" b="0" i="0" kern="1200" spc="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  <a:lvl2pPr marL="878982" marR="0" indent="-433384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3000" b="0" i="0" kern="120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324580" marR="0" indent="-430336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800182" marR="0" indent="-47623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2057350" marR="0" indent="-41194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 marL="2578830" marR="0" indent="-438140" algn="l" defTabSz="878982" rtl="0" eaLnBrk="1" fontAlgn="auto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5062" marR="0" indent="-433378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marR="0" indent="-423852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7530" marR="0" indent="-428616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Kusto Query Language – Scalar Operators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886BFCD-B801-B135-2742-9CD27CC5D827}"/>
              </a:ext>
            </a:extLst>
          </p:cNvPr>
          <p:cNvSpPr txBox="1">
            <a:spLocks/>
          </p:cNvSpPr>
          <p:nvPr/>
        </p:nvSpPr>
        <p:spPr>
          <a:xfrm>
            <a:off x="6977270" y="8535970"/>
            <a:ext cx="10442979" cy="492302"/>
          </a:xfrm>
          <a:prstGeom prst="rect">
            <a:avLst/>
          </a:prstGeom>
        </p:spPr>
        <p:txBody>
          <a:bodyPr vert="horz" lIns="0" tIns="45720" rIns="91440" bIns="91440" rtlCol="0" anchor="ctr">
            <a:noAutofit/>
          </a:bodyPr>
          <a:lstStyle>
            <a:lvl1pPr marL="85724" marR="0" indent="-85724" algn="l" defTabSz="878982" rtl="0" eaLnBrk="1" fontAlgn="auto" latinLnBrk="0" hangingPunct="1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Char char=" "/>
              <a:tabLst/>
              <a:defRPr sz="3200" b="0" i="0" kern="1200" spc="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  <a:lvl2pPr marL="878982" marR="0" indent="-433384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3000" b="0" i="0" kern="120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324580" marR="0" indent="-430336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800182" marR="0" indent="-47623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2057350" marR="0" indent="-41194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 marL="2578830" marR="0" indent="-438140" algn="l" defTabSz="878982" rtl="0" eaLnBrk="1" fontAlgn="auto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5062" marR="0" indent="-433378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marR="0" indent="-423852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7530" marR="0" indent="-428616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hlinkClick r:id="rId5"/>
              </a:rPr>
              <a:t>https://app.pluralsight.com/library/courses/kusto-query-language-scalar-operators/table-of-contents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404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49173" y="5007006"/>
            <a:ext cx="9214287" cy="3500890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https://arcanecode.com</a:t>
            </a:r>
            <a:endParaRPr lang="en-US" dirty="0"/>
          </a:p>
          <a:p>
            <a:r>
              <a:rPr lang="en-US" dirty="0"/>
              <a:t>https://arcanecode.com/tag/kusto/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arcanecode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4699000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24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Introduction to KQL</a:t>
            </a:r>
          </a:p>
          <a:p>
            <a:pPr lvl="1"/>
            <a:r>
              <a:rPr lang="en-US" dirty="0"/>
              <a:t>Who should be using KQL</a:t>
            </a:r>
          </a:p>
          <a:p>
            <a:pPr lvl="1"/>
            <a:r>
              <a:rPr lang="en-US"/>
              <a:t>Where should KQL be used </a:t>
            </a:r>
          </a:p>
          <a:p>
            <a:pPr lvl="1"/>
            <a:r>
              <a:rPr lang="en-US"/>
              <a:t>What </a:t>
            </a:r>
            <a:r>
              <a:rPr lang="en-US" dirty="0"/>
              <a:t>is the purpose </a:t>
            </a:r>
            <a:r>
              <a:rPr lang="en-US"/>
              <a:t>of KQL</a:t>
            </a:r>
            <a:endParaRPr lang="en-US" dirty="0"/>
          </a:p>
          <a:p>
            <a:pPr marL="101600" lvl="1" indent="0">
              <a:spcBef>
                <a:spcPts val="2700"/>
              </a:spcBef>
              <a:buNone/>
            </a:pPr>
            <a:r>
              <a:rPr lang="en-US" dirty="0">
                <a:latin typeface="+mn-lt"/>
              </a:rPr>
              <a:t>Terms and Definitions</a:t>
            </a:r>
          </a:p>
          <a:p>
            <a:pPr marL="914400" lvl="1" indent="-457200"/>
            <a:r>
              <a:rPr lang="en-US" dirty="0"/>
              <a:t>Table Groups</a:t>
            </a:r>
          </a:p>
          <a:p>
            <a:pPr marL="914400" lvl="1" indent="-457200"/>
            <a:r>
              <a:rPr lang="en-US" dirty="0"/>
              <a:t>Tables</a:t>
            </a:r>
          </a:p>
          <a:p>
            <a:pPr marL="914400" lvl="1" indent="-457200"/>
            <a:r>
              <a:rPr lang="en-US" dirty="0"/>
              <a:t>Columns</a:t>
            </a:r>
          </a:p>
          <a:p>
            <a:pPr marL="0" indent="0">
              <a:buNone/>
            </a:pPr>
            <a:r>
              <a:rPr lang="en-US" dirty="0"/>
              <a:t> The Log Analytics Demo Environment</a:t>
            </a:r>
          </a:p>
        </p:txBody>
      </p:sp>
    </p:spTree>
    <p:extLst>
      <p:ext uri="{BB962C8B-B14F-4D97-AF65-F5344CB8AC3E}">
        <p14:creationId xmlns:p14="http://schemas.microsoft.com/office/powerpoint/2010/main" val="174430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Should Use KQL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IT Personnel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Report Writers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 Analysts</a:t>
            </a:r>
          </a:p>
        </p:txBody>
      </p:sp>
      <p:pic>
        <p:nvPicPr>
          <p:cNvPr id="12" name="Content Placeholder 12"/>
          <p:cNvPicPr>
            <a:picLocks noGrp="1" noChangeAspect="1"/>
          </p:cNvPicPr>
          <p:nvPr>
            <p:ph sz="quarter" idx="12"/>
          </p:nvPr>
        </p:nvPicPr>
        <p:blipFill>
          <a:blip r:embed="rId3"/>
          <a:srcRect/>
          <a:stretch/>
        </p:blipFill>
        <p:spPr>
          <a:xfrm>
            <a:off x="2507942" y="3030538"/>
            <a:ext cx="2477114" cy="3657600"/>
          </a:xfrm>
        </p:spPr>
      </p:pic>
      <p:pic>
        <p:nvPicPr>
          <p:cNvPr id="14" name="Content Placeholder 10"/>
          <p:cNvPicPr>
            <a:picLocks noGrp="1" noChangeAspect="1"/>
          </p:cNvPicPr>
          <p:nvPr>
            <p:ph sz="quarter" idx="17"/>
          </p:nvPr>
        </p:nvPicPr>
        <p:blipFill>
          <a:blip r:embed="rId4"/>
          <a:srcRect/>
          <a:stretch/>
        </p:blipFill>
        <p:spPr>
          <a:xfrm>
            <a:off x="7908734" y="3035398"/>
            <a:ext cx="2470531" cy="3647880"/>
          </a:xfrm>
        </p:spPr>
      </p:pic>
      <p:pic>
        <p:nvPicPr>
          <p:cNvPr id="15" name="Content Placeholder 9"/>
          <p:cNvPicPr>
            <a:picLocks noGrp="1" noChangeAspect="1"/>
          </p:cNvPicPr>
          <p:nvPr>
            <p:ph sz="quarter" idx="15"/>
          </p:nvPr>
        </p:nvPicPr>
        <p:blipFill>
          <a:blip r:embed="rId5"/>
          <a:srcRect/>
          <a:stretch/>
        </p:blipFill>
        <p:spPr>
          <a:xfrm>
            <a:off x="13372553" y="3133323"/>
            <a:ext cx="2337892" cy="34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7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Personnel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Azure Provided Monitoring Tools</a:t>
            </a:r>
          </a:p>
          <a:p>
            <a:r>
              <a:rPr lang="en-US" dirty="0"/>
              <a:t>Log Analytics</a:t>
            </a:r>
          </a:p>
          <a:p>
            <a:r>
              <a:rPr lang="en-US" dirty="0"/>
              <a:t>Using KQL, IT Personnel Can…</a:t>
            </a:r>
          </a:p>
          <a:p>
            <a:pPr marL="762000" lvl="1" indent="-360363"/>
            <a:r>
              <a:rPr lang="en-US" dirty="0"/>
              <a:t>Server Load, CPU Usage</a:t>
            </a:r>
          </a:p>
          <a:p>
            <a:pPr marL="762000" lvl="1" indent="-360363"/>
            <a:r>
              <a:rPr lang="en-US" dirty="0"/>
              <a:t>Disk Space</a:t>
            </a:r>
          </a:p>
          <a:p>
            <a:pPr marL="762000" lvl="1" indent="-360363"/>
            <a:r>
              <a:rPr lang="en-US" dirty="0"/>
              <a:t>Network Traffic</a:t>
            </a:r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B5F2EBDC-54A0-7F93-8210-249DE269E2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06832" y="2618968"/>
            <a:ext cx="4169860" cy="615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Azure Cluster</a:t>
            </a:r>
          </a:p>
          <a:p>
            <a:r>
              <a:rPr lang="en-US" dirty="0"/>
              <a:t>Store Company Data</a:t>
            </a:r>
          </a:p>
          <a:p>
            <a:r>
              <a:rPr lang="en-US" dirty="0"/>
              <a:t>Using KQL with Azure Data Explorer</a:t>
            </a:r>
          </a:p>
          <a:p>
            <a:r>
              <a:rPr lang="en-US" dirty="0"/>
              <a:t>Data Analysts Can…</a:t>
            </a:r>
          </a:p>
          <a:p>
            <a:pPr marL="762000" lvl="1" indent="-360363"/>
            <a:r>
              <a:rPr lang="en-US"/>
              <a:t>Anomalies and Outliars</a:t>
            </a:r>
          </a:p>
          <a:p>
            <a:pPr marL="762000" lvl="1" indent="-360363"/>
            <a:r>
              <a:rPr lang="en-US"/>
              <a:t>Explore </a:t>
            </a:r>
            <a:r>
              <a:rPr lang="en-US" dirty="0"/>
              <a:t>Data, Look for Patterns</a:t>
            </a:r>
          </a:p>
          <a:p>
            <a:pPr marL="762000" lvl="1" indent="-360363"/>
            <a:r>
              <a:rPr lang="en-US"/>
              <a:t>Statistical </a:t>
            </a:r>
            <a:r>
              <a:rPr lang="en-US" dirty="0"/>
              <a:t>Models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0DCC6722-5165-6357-713F-41D73BF2A1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95707" y="3058945"/>
            <a:ext cx="3601844" cy="531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0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Writers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KQL Isn’t For Everyone</a:t>
            </a:r>
          </a:p>
          <a:p>
            <a:r>
              <a:rPr lang="en-US" dirty="0"/>
              <a:t>Reports Make Data Accessible To All</a:t>
            </a:r>
          </a:p>
          <a:p>
            <a:r>
              <a:rPr lang="en-US" dirty="0"/>
              <a:t>Azure Data Connector</a:t>
            </a:r>
          </a:p>
          <a:p>
            <a:r>
              <a:rPr lang="en-US" dirty="0"/>
              <a:t>Report Writers Can…</a:t>
            </a:r>
          </a:p>
          <a:p>
            <a:pPr marL="762000" lvl="1" indent="-360363"/>
            <a:r>
              <a:rPr lang="en-US" dirty="0"/>
              <a:t>Help Desk Reports</a:t>
            </a:r>
          </a:p>
          <a:p>
            <a:pPr marL="762000" lvl="1" indent="-360363"/>
            <a:r>
              <a:rPr lang="en-US" dirty="0"/>
              <a:t>Reports for </a:t>
            </a:r>
            <a:r>
              <a:rPr lang="en-US"/>
              <a:t>the Business</a:t>
            </a:r>
            <a:endParaRPr lang="en-US" dirty="0"/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1CDDB113-B26D-85B5-9B54-9A9813DD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84194" y="2969735"/>
            <a:ext cx="3601846" cy="531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7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1A52D4-4590-D79A-6ABA-537EF4CA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KQL Can Be Used</a:t>
            </a:r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EAA944EE-EAF6-CB87-76FD-F424529948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22425" y="3594894"/>
            <a:ext cx="4514850" cy="4514850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Data Explorer</a:t>
            </a:r>
          </a:p>
          <a:p>
            <a:r>
              <a:rPr lang="en-US" dirty="0"/>
              <a:t>Azure Log Analytics</a:t>
            </a:r>
          </a:p>
          <a:p>
            <a:r>
              <a:rPr lang="en-US" dirty="0"/>
              <a:t>PowerBI</a:t>
            </a:r>
          </a:p>
        </p:txBody>
      </p:sp>
    </p:spTree>
    <p:extLst>
      <p:ext uri="{BB962C8B-B14F-4D97-AF65-F5344CB8AC3E}">
        <p14:creationId xmlns:p14="http://schemas.microsoft.com/office/powerpoint/2010/main" val="313122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Microsoft Free Learning Environments</a:t>
            </a:r>
          </a:p>
          <a:p>
            <a:r>
              <a:rPr lang="en-US" dirty="0"/>
              <a:t>Azure Data Explorer Demo Environment</a:t>
            </a:r>
          </a:p>
          <a:p>
            <a:pPr lvl="1"/>
            <a:r>
              <a:rPr lang="en-US" sz="3200" dirty="0">
                <a:latin typeface="+mj-lt"/>
                <a:ea typeface="PS TT Commons Light" charset="0"/>
                <a:cs typeface="PS TT Commons Light" charset="0"/>
                <a:hlinkClick r:id="rId3"/>
              </a:rPr>
              <a:t>https://dataexplorer.azure.com/clusters/help/databases/Samples</a:t>
            </a:r>
            <a:r>
              <a:rPr lang="en-US" sz="3200" dirty="0">
                <a:latin typeface="+mj-lt"/>
                <a:ea typeface="PS TT Commons Light" charset="0"/>
                <a:cs typeface="PS TT Commons Light" charset="0"/>
              </a:rPr>
              <a:t> </a:t>
            </a:r>
          </a:p>
          <a:p>
            <a:r>
              <a:rPr lang="en-US" dirty="0"/>
              <a:t>Log Analytics Demo Environment</a:t>
            </a:r>
          </a:p>
          <a:p>
            <a:pPr lvl="1"/>
            <a:r>
              <a:rPr lang="en-US" sz="3200" dirty="0">
                <a:latin typeface="+mj-lt"/>
              </a:rPr>
              <a:t>https://aka.ms/LADemo</a:t>
            </a:r>
            <a:endParaRPr lang="en-US" sz="3200" dirty="0">
              <a:latin typeface="+mj-lt"/>
              <a:ea typeface="PS TT Commons Light" charset="0"/>
              <a:cs typeface="PS TT Commons Light" charset="0"/>
            </a:endParaRPr>
          </a:p>
          <a:p>
            <a:pPr lvl="1"/>
            <a:r>
              <a:rPr lang="en-US" sz="3200" dirty="0">
                <a:latin typeface="+mj-lt"/>
                <a:ea typeface="PS TT Commons Light" charset="0"/>
                <a:cs typeface="PS TT Commons Light" charset="0"/>
                <a:hlinkClick r:id="rId4"/>
              </a:rPr>
              <a:t>https://portal.azure.com/#view/Microsoft_Azure_Monitoring_Logs/DemoLogsBlade</a:t>
            </a:r>
            <a:endParaRPr lang="en-US" sz="3200" dirty="0">
              <a:latin typeface="+mj-lt"/>
              <a:ea typeface="PS TT Commons Light" charset="0"/>
              <a:cs typeface="PS TT Commo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2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Robert C. Cain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ArcaneCode</a:t>
            </a:r>
            <a:r>
              <a:rPr lang="en-US" dirty="0"/>
              <a:t>    </a:t>
            </a:r>
            <a:r>
              <a:rPr lang="en-US" dirty="0" err="1"/>
              <a:t>www.arcanecode.com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Owner, Arcane Training and Consulting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12500" b="12500"/>
          <a:stretch/>
        </p:blipFill>
        <p:spPr>
          <a:xfrm>
            <a:off x="1463043" y="6489577"/>
            <a:ext cx="2834640" cy="2834640"/>
          </a:xfrm>
        </p:spPr>
      </p:pic>
    </p:spTree>
    <p:extLst>
      <p:ext uri="{BB962C8B-B14F-4D97-AF65-F5344CB8AC3E}">
        <p14:creationId xmlns:p14="http://schemas.microsoft.com/office/powerpoint/2010/main" val="2294369105"/>
      </p:ext>
    </p:extLst>
  </p:cSld>
  <p:clrMapOvr>
    <a:masterClrMapping/>
  </p:clrMapOvr>
</p:sld>
</file>

<file path=ppt/theme/theme1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PSTTCommons</Template>
  <TotalTime>67157</TotalTime>
  <Words>1239</Words>
  <Application>Microsoft Office PowerPoint</Application>
  <PresentationFormat>Custom</PresentationFormat>
  <Paragraphs>168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8" baseType="lpstr">
      <vt:lpstr>Arial</vt:lpstr>
      <vt:lpstr>Calibri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PSTTCommons</vt:lpstr>
      <vt:lpstr>PowerPoint Presentation</vt:lpstr>
      <vt:lpstr>PowerPoint Presentation</vt:lpstr>
      <vt:lpstr>Who Should Use KQL</vt:lpstr>
      <vt:lpstr>IT Personnel</vt:lpstr>
      <vt:lpstr>Data Analysts</vt:lpstr>
      <vt:lpstr>Report Writers</vt:lpstr>
      <vt:lpstr>Where KQL Can Be Used</vt:lpstr>
      <vt:lpstr>PowerPoint Presentation</vt:lpstr>
      <vt:lpstr>PowerPoint Presentation</vt:lpstr>
      <vt:lpstr>PowerPoint Presentation</vt:lpstr>
      <vt:lpstr>Next Steps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Arcane Code</cp:lastModifiedBy>
  <cp:revision>1072</cp:revision>
  <cp:lastPrinted>2021-01-14T21:20:43Z</cp:lastPrinted>
  <dcterms:created xsi:type="dcterms:W3CDTF">2020-12-18T20:24:02Z</dcterms:created>
  <dcterms:modified xsi:type="dcterms:W3CDTF">2023-03-29T23:11:27Z</dcterms:modified>
</cp:coreProperties>
</file>