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9/11/2017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9/11/2017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A9A29-C47B-40B2-91A2-0927D65425B0}"/>
              </a:ext>
            </a:extLst>
          </p:cNvPr>
          <p:cNvSpPr>
            <a:spLocks noGrp="1"/>
          </p:cNvSpPr>
          <p:nvPr>
            <p:ph type="ctrTitle"/>
          </p:nvPr>
        </p:nvSpPr>
        <p:spPr/>
        <p:txBody>
          <a:bodyPr/>
          <a:lstStyle/>
          <a:p>
            <a:r>
              <a:rPr lang="en-IN" b="1" dirty="0"/>
              <a:t>The Foghorn</a:t>
            </a:r>
            <a:br>
              <a:rPr lang="en-IN" dirty="0"/>
            </a:br>
            <a:r>
              <a:rPr lang="en-IN" dirty="0"/>
              <a:t>Game Proposal</a:t>
            </a:r>
          </a:p>
        </p:txBody>
      </p:sp>
      <p:sp>
        <p:nvSpPr>
          <p:cNvPr id="3" name="Subtitle 2">
            <a:extLst>
              <a:ext uri="{FF2B5EF4-FFF2-40B4-BE49-F238E27FC236}">
                <a16:creationId xmlns:a16="http://schemas.microsoft.com/office/drawing/2014/main" id="{B14B6041-DEB2-4A9D-AF6C-F51C2C221676}"/>
              </a:ext>
            </a:extLst>
          </p:cNvPr>
          <p:cNvSpPr>
            <a:spLocks noGrp="1"/>
          </p:cNvSpPr>
          <p:nvPr>
            <p:ph type="subTitle" idx="1"/>
          </p:nvPr>
        </p:nvSpPr>
        <p:spPr/>
        <p:txBody>
          <a:bodyPr/>
          <a:lstStyle/>
          <a:p>
            <a:r>
              <a:rPr lang="en-IN" dirty="0"/>
              <a:t>Chinmay Pai</a:t>
            </a:r>
          </a:p>
        </p:txBody>
      </p:sp>
    </p:spTree>
    <p:extLst>
      <p:ext uri="{BB962C8B-B14F-4D97-AF65-F5344CB8AC3E}">
        <p14:creationId xmlns:p14="http://schemas.microsoft.com/office/powerpoint/2010/main" val="1790824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8B67-303C-4A21-AD0C-6F5E9F6C2D51}"/>
              </a:ext>
            </a:extLst>
          </p:cNvPr>
          <p:cNvSpPr>
            <a:spLocks noGrp="1"/>
          </p:cNvSpPr>
          <p:nvPr>
            <p:ph type="title"/>
          </p:nvPr>
        </p:nvSpPr>
        <p:spPr/>
        <p:txBody>
          <a:bodyPr/>
          <a:lstStyle/>
          <a:p>
            <a:r>
              <a:rPr lang="en-IN" dirty="0"/>
              <a:t>Concept</a:t>
            </a:r>
          </a:p>
        </p:txBody>
      </p:sp>
      <p:sp>
        <p:nvSpPr>
          <p:cNvPr id="3" name="Content Placeholder 2">
            <a:extLst>
              <a:ext uri="{FF2B5EF4-FFF2-40B4-BE49-F238E27FC236}">
                <a16:creationId xmlns:a16="http://schemas.microsoft.com/office/drawing/2014/main" id="{E7965B79-45D3-4425-A837-DF43402E58DC}"/>
              </a:ext>
            </a:extLst>
          </p:cNvPr>
          <p:cNvSpPr>
            <a:spLocks noGrp="1"/>
          </p:cNvSpPr>
          <p:nvPr>
            <p:ph idx="1"/>
          </p:nvPr>
        </p:nvSpPr>
        <p:spPr/>
        <p:txBody>
          <a:bodyPr/>
          <a:lstStyle/>
          <a:p>
            <a:r>
              <a:rPr lang="en-IN" dirty="0"/>
              <a:t>Based on the creation and proliferation of fake news.</a:t>
            </a:r>
          </a:p>
          <a:p>
            <a:r>
              <a:rPr lang="en-IN" dirty="0"/>
              <a:t>Play as the owner of a media corporation, from owning a small-town newspaper to a media empire spanning across print, TV and new media</a:t>
            </a:r>
          </a:p>
          <a:p>
            <a:r>
              <a:rPr lang="en-IN" dirty="0"/>
              <a:t>Manage your important staff, including editors, TV presenters, and social media personalities.</a:t>
            </a:r>
          </a:p>
          <a:p>
            <a:endParaRPr lang="en-IN" dirty="0"/>
          </a:p>
          <a:p>
            <a:endParaRPr lang="en-IN" dirty="0"/>
          </a:p>
          <a:p>
            <a:endParaRPr lang="en-IN" dirty="0"/>
          </a:p>
        </p:txBody>
      </p:sp>
    </p:spTree>
    <p:extLst>
      <p:ext uri="{BB962C8B-B14F-4D97-AF65-F5344CB8AC3E}">
        <p14:creationId xmlns:p14="http://schemas.microsoft.com/office/powerpoint/2010/main" val="2401426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809D2EC-1CB0-4D5B-BE86-1FCC58F95525}"/>
              </a:ext>
            </a:extLst>
          </p:cNvPr>
          <p:cNvSpPr>
            <a:spLocks noGrp="1"/>
          </p:cNvSpPr>
          <p:nvPr>
            <p:ph type="title"/>
          </p:nvPr>
        </p:nvSpPr>
        <p:spPr>
          <a:xfrm>
            <a:off x="1295402" y="982132"/>
            <a:ext cx="9601196" cy="1303867"/>
          </a:xfrm>
        </p:spPr>
        <p:txBody>
          <a:bodyPr/>
          <a:lstStyle/>
          <a:p>
            <a:r>
              <a:rPr lang="en-IN"/>
              <a:t>Gameplay</a:t>
            </a:r>
            <a:endParaRPr lang="en-IN" dirty="0"/>
          </a:p>
        </p:txBody>
      </p:sp>
      <p:sp>
        <p:nvSpPr>
          <p:cNvPr id="10" name="Content Placeholder 9">
            <a:extLst>
              <a:ext uri="{FF2B5EF4-FFF2-40B4-BE49-F238E27FC236}">
                <a16:creationId xmlns:a16="http://schemas.microsoft.com/office/drawing/2014/main" id="{6686DDA9-6427-4CC4-82D0-5A710E98B06C}"/>
              </a:ext>
            </a:extLst>
          </p:cNvPr>
          <p:cNvSpPr>
            <a:spLocks noGrp="1"/>
          </p:cNvSpPr>
          <p:nvPr>
            <p:ph idx="1"/>
          </p:nvPr>
        </p:nvSpPr>
        <p:spPr/>
        <p:txBody>
          <a:bodyPr/>
          <a:lstStyle/>
          <a:p>
            <a:r>
              <a:rPr lang="en-IN" dirty="0"/>
              <a:t>News must be arranged onto the front page by the player, and is updated every half-hour.</a:t>
            </a:r>
          </a:p>
          <a:p>
            <a:r>
              <a:rPr lang="en-IN" dirty="0"/>
              <a:t>Players must complete their front-page by 12 am.</a:t>
            </a:r>
          </a:p>
          <a:p>
            <a:r>
              <a:rPr lang="en-IN" dirty="0"/>
              <a:t>These pages will help improve metrics such as sales, public outrage, and public adoration.</a:t>
            </a:r>
          </a:p>
          <a:p>
            <a:r>
              <a:rPr lang="en-IN" dirty="0"/>
              <a:t>You may hire editors to spin articles in a certain way to have the desired effect on the public.</a:t>
            </a:r>
          </a:p>
          <a:p>
            <a:endParaRPr lang="en-IN" dirty="0"/>
          </a:p>
        </p:txBody>
      </p:sp>
    </p:spTree>
    <p:extLst>
      <p:ext uri="{BB962C8B-B14F-4D97-AF65-F5344CB8AC3E}">
        <p14:creationId xmlns:p14="http://schemas.microsoft.com/office/powerpoint/2010/main" val="2039658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4236DA42-4CDD-4ECD-9CB7-B27F42528E6E}"/>
              </a:ext>
            </a:extLst>
          </p:cNvPr>
          <p:cNvPicPr>
            <a:picLocks noChangeAspect="1"/>
          </p:cNvPicPr>
          <p:nvPr/>
        </p:nvPicPr>
        <p:blipFill>
          <a:blip r:embed="rId2"/>
          <a:stretch>
            <a:fillRect/>
          </a:stretch>
        </p:blipFill>
        <p:spPr>
          <a:xfrm>
            <a:off x="1666876" y="750094"/>
            <a:ext cx="8934450" cy="5025627"/>
          </a:xfrm>
          <a:prstGeom prst="rect">
            <a:avLst/>
          </a:prstGeom>
        </p:spPr>
      </p:pic>
      <p:sp>
        <p:nvSpPr>
          <p:cNvPr id="6" name="TextBox 5">
            <a:extLst>
              <a:ext uri="{FF2B5EF4-FFF2-40B4-BE49-F238E27FC236}">
                <a16:creationId xmlns:a16="http://schemas.microsoft.com/office/drawing/2014/main" id="{82AB6A46-CA06-45C3-8488-93F8EF8DBEB7}"/>
              </a:ext>
            </a:extLst>
          </p:cNvPr>
          <p:cNvSpPr txBox="1"/>
          <p:nvPr/>
        </p:nvSpPr>
        <p:spPr>
          <a:xfrm>
            <a:off x="1590675" y="5667375"/>
            <a:ext cx="9220200" cy="523220"/>
          </a:xfrm>
          <a:prstGeom prst="rect">
            <a:avLst/>
          </a:prstGeom>
          <a:noFill/>
        </p:spPr>
        <p:txBody>
          <a:bodyPr wrap="square" rtlCol="0">
            <a:spAutoFit/>
          </a:bodyPr>
          <a:lstStyle/>
          <a:p>
            <a:pPr algn="ctr"/>
            <a:r>
              <a:rPr lang="en-IN" sz="1400" i="1" dirty="0"/>
              <a:t>A basic image description of the gameplay system for newspapers. Individual news items (on the right) can be dragged to the position deemed appropriate, as new stories keep coming in every 30 minutes. Timers and other details are not shown.</a:t>
            </a:r>
          </a:p>
        </p:txBody>
      </p:sp>
    </p:spTree>
    <p:extLst>
      <p:ext uri="{BB962C8B-B14F-4D97-AF65-F5344CB8AC3E}">
        <p14:creationId xmlns:p14="http://schemas.microsoft.com/office/powerpoint/2010/main" val="269376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B3BB8-433A-4D33-AA15-14676D42E45E}"/>
              </a:ext>
            </a:extLst>
          </p:cNvPr>
          <p:cNvSpPr>
            <a:spLocks noGrp="1"/>
          </p:cNvSpPr>
          <p:nvPr>
            <p:ph type="title"/>
          </p:nvPr>
        </p:nvSpPr>
        <p:spPr/>
        <p:txBody>
          <a:bodyPr/>
          <a:lstStyle/>
          <a:p>
            <a:r>
              <a:rPr lang="en-IN" dirty="0"/>
              <a:t>Gameplay Advancement</a:t>
            </a:r>
          </a:p>
        </p:txBody>
      </p:sp>
      <p:sp>
        <p:nvSpPr>
          <p:cNvPr id="3" name="Content Placeholder 2">
            <a:extLst>
              <a:ext uri="{FF2B5EF4-FFF2-40B4-BE49-F238E27FC236}">
                <a16:creationId xmlns:a16="http://schemas.microsoft.com/office/drawing/2014/main" id="{F7F48924-2416-4079-9290-D5593F7BBFD4}"/>
              </a:ext>
            </a:extLst>
          </p:cNvPr>
          <p:cNvSpPr>
            <a:spLocks noGrp="1"/>
          </p:cNvSpPr>
          <p:nvPr>
            <p:ph idx="1"/>
          </p:nvPr>
        </p:nvSpPr>
        <p:spPr/>
        <p:txBody>
          <a:bodyPr/>
          <a:lstStyle/>
          <a:p>
            <a:r>
              <a:rPr lang="en-IN" dirty="0"/>
              <a:t>Adding television and new media to the game, with associated new content and employees.</a:t>
            </a:r>
          </a:p>
          <a:p>
            <a:r>
              <a:rPr lang="en-IN" dirty="0"/>
              <a:t>Managing Press Regulatory Agency requirements to ensure that they do not cause problems for you.</a:t>
            </a:r>
          </a:p>
          <a:p>
            <a:r>
              <a:rPr lang="en-IN" dirty="0"/>
              <a:t>Random Events.</a:t>
            </a:r>
          </a:p>
        </p:txBody>
      </p:sp>
    </p:spTree>
    <p:extLst>
      <p:ext uri="{BB962C8B-B14F-4D97-AF65-F5344CB8AC3E}">
        <p14:creationId xmlns:p14="http://schemas.microsoft.com/office/powerpoint/2010/main" val="2640594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23C0-637B-4376-B56C-BEA52FF3A862}"/>
              </a:ext>
            </a:extLst>
          </p:cNvPr>
          <p:cNvSpPr>
            <a:spLocks noGrp="1"/>
          </p:cNvSpPr>
          <p:nvPr>
            <p:ph type="title"/>
          </p:nvPr>
        </p:nvSpPr>
        <p:spPr/>
        <p:txBody>
          <a:bodyPr/>
          <a:lstStyle/>
          <a:p>
            <a:r>
              <a:rPr lang="en-IN" dirty="0"/>
              <a:t>Aesthetic</a:t>
            </a:r>
          </a:p>
        </p:txBody>
      </p:sp>
      <p:sp>
        <p:nvSpPr>
          <p:cNvPr id="3" name="Content Placeholder 2">
            <a:extLst>
              <a:ext uri="{FF2B5EF4-FFF2-40B4-BE49-F238E27FC236}">
                <a16:creationId xmlns:a16="http://schemas.microsoft.com/office/drawing/2014/main" id="{0FCCC0B1-3C2F-4F53-81F4-ADFA54DE0769}"/>
              </a:ext>
            </a:extLst>
          </p:cNvPr>
          <p:cNvSpPr>
            <a:spLocks noGrp="1"/>
          </p:cNvSpPr>
          <p:nvPr>
            <p:ph idx="1"/>
          </p:nvPr>
        </p:nvSpPr>
        <p:spPr/>
        <p:txBody>
          <a:bodyPr/>
          <a:lstStyle/>
          <a:p>
            <a:r>
              <a:rPr lang="en-IN" dirty="0"/>
              <a:t>Dark comic-book aesthetic, with story presented in panels</a:t>
            </a:r>
          </a:p>
          <a:p>
            <a:r>
              <a:rPr lang="en-IN" dirty="0"/>
              <a:t>Attention to be paid to fonts</a:t>
            </a:r>
          </a:p>
        </p:txBody>
      </p:sp>
    </p:spTree>
    <p:extLst>
      <p:ext uri="{BB962C8B-B14F-4D97-AF65-F5344CB8AC3E}">
        <p14:creationId xmlns:p14="http://schemas.microsoft.com/office/powerpoint/2010/main" val="3200860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74EF-254F-4A93-A600-F4026F023281}"/>
              </a:ext>
            </a:extLst>
          </p:cNvPr>
          <p:cNvSpPr>
            <a:spLocks noGrp="1"/>
          </p:cNvSpPr>
          <p:nvPr>
            <p:ph type="title"/>
          </p:nvPr>
        </p:nvSpPr>
        <p:spPr/>
        <p:txBody>
          <a:bodyPr/>
          <a:lstStyle/>
          <a:p>
            <a:r>
              <a:rPr lang="en-IN" dirty="0"/>
              <a:t>Presentation</a:t>
            </a:r>
          </a:p>
        </p:txBody>
      </p:sp>
      <p:sp>
        <p:nvSpPr>
          <p:cNvPr id="3" name="Content Placeholder 2">
            <a:extLst>
              <a:ext uri="{FF2B5EF4-FFF2-40B4-BE49-F238E27FC236}">
                <a16:creationId xmlns:a16="http://schemas.microsoft.com/office/drawing/2014/main" id="{10387FDA-9ADA-4A84-B184-9E496AB5E482}"/>
              </a:ext>
            </a:extLst>
          </p:cNvPr>
          <p:cNvSpPr>
            <a:spLocks noGrp="1"/>
          </p:cNvSpPr>
          <p:nvPr>
            <p:ph idx="1"/>
          </p:nvPr>
        </p:nvSpPr>
        <p:spPr/>
        <p:txBody>
          <a:bodyPr/>
          <a:lstStyle/>
          <a:p>
            <a:r>
              <a:rPr lang="en-IN" dirty="0"/>
              <a:t>Story of the rise of Keith William Murrow from small-town newspaper owner to media mogul.</a:t>
            </a:r>
          </a:p>
          <a:p>
            <a:r>
              <a:rPr lang="en-IN" dirty="0"/>
              <a:t>References to real-life events.</a:t>
            </a:r>
          </a:p>
        </p:txBody>
      </p:sp>
    </p:spTree>
    <p:extLst>
      <p:ext uri="{BB962C8B-B14F-4D97-AF65-F5344CB8AC3E}">
        <p14:creationId xmlns:p14="http://schemas.microsoft.com/office/powerpoint/2010/main" val="1954436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7C2294-F2CA-4437-B452-3C2170A095EF}"/>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231867430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60</TotalTime>
  <Words>245</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The Foghorn Game Proposal</vt:lpstr>
      <vt:lpstr>Concept</vt:lpstr>
      <vt:lpstr>Gameplay</vt:lpstr>
      <vt:lpstr>PowerPoint Presentation</vt:lpstr>
      <vt:lpstr>Gameplay Advancement</vt:lpstr>
      <vt:lpstr>Aesthetic</vt:lpstr>
      <vt:lpstr>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Foghorn Game Proposal</dc:title>
  <dc:creator>Chinmay Pai</dc:creator>
  <cp:lastModifiedBy>Chinmay Pai</cp:lastModifiedBy>
  <cp:revision>7</cp:revision>
  <dcterms:created xsi:type="dcterms:W3CDTF">2017-09-11T16:56:43Z</dcterms:created>
  <dcterms:modified xsi:type="dcterms:W3CDTF">2017-09-11T17:57:25Z</dcterms:modified>
</cp:coreProperties>
</file>