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3EF86-231C-40F5-BEBD-B0F5750B6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6824BE-C8F4-4EDD-AD63-EEA0F5636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0DCB19-91F1-4C68-8ED1-92D7CCA9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FD61-150A-4731-A543-AFAE8643E5B3}" type="datetimeFigureOut">
              <a:rPr lang="es-PA" smtClean="0"/>
              <a:t>10/23/2020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E8BD72-23BB-481C-AEBC-C5CF89FD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591B38-ECFB-4A07-8E11-FD6EA853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506A-B41F-4DD1-8972-D538FFA5EAC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8880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08400-96B0-40F9-BC9E-6D6F330F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91EC16-370B-4224-8134-722BC1CDB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95F1F2-10F0-49D9-9633-B7EE98333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FD61-150A-4731-A543-AFAE8643E5B3}" type="datetimeFigureOut">
              <a:rPr lang="es-PA" smtClean="0"/>
              <a:t>10/23/2020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68AA0A-63C6-45F8-AD67-34F21517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2F21EB-B74B-4C4A-8658-5DBFB27F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506A-B41F-4DD1-8972-D538FFA5EAC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22930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AF22F1-E5C5-4696-9F7F-5D443730E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421370-0009-433E-8F7C-AAE51D713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138F98-D0C4-416C-AC96-630769BF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FD61-150A-4731-A543-AFAE8643E5B3}" type="datetimeFigureOut">
              <a:rPr lang="es-PA" smtClean="0"/>
              <a:t>10/23/2020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D0EC94-4EFE-4EF7-B55B-CC5308AD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E31F5B-0577-4D5D-8C61-2B8A81F95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506A-B41F-4DD1-8972-D538FFA5EAC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91524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99031-C349-4FC7-AB26-BB16C38E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FD476B-79FB-46B5-9100-4A4BD7DED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4EB697-25F3-4369-8483-7223B304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FD61-150A-4731-A543-AFAE8643E5B3}" type="datetimeFigureOut">
              <a:rPr lang="es-PA" smtClean="0"/>
              <a:t>10/23/2020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C9BF69-7957-4BCD-95D7-EEBAE1A9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3408F3-AF64-4497-B780-94995444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506A-B41F-4DD1-8972-D538FFA5EAC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8176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B6FA9-641D-4DFA-A7CF-52F349585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562C30-7624-4B09-8F1A-45DCA7D66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10F369-31CA-4C38-A13D-6C1ACB33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FD61-150A-4731-A543-AFAE8643E5B3}" type="datetimeFigureOut">
              <a:rPr lang="es-PA" smtClean="0"/>
              <a:t>10/23/2020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8D2295-20BB-4345-97D9-936AB7A2C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49F2FA-B1D3-4EC3-8D20-D55DE1E8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506A-B41F-4DD1-8972-D538FFA5EAC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941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13B76-E760-4BEE-B7CB-9A7E059A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BA2E4B-F2AA-403F-A455-3B800ED82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0F6F6B-1BE6-4EC2-8555-D4201D65E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30465D-2411-48C7-BE24-ECA9742EA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FD61-150A-4731-A543-AFAE8643E5B3}" type="datetimeFigureOut">
              <a:rPr lang="es-PA" smtClean="0"/>
              <a:t>10/23/2020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CD067A-2134-4F3A-B7C0-EBF2D443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D45AA7-04F6-40F9-94EC-ED5445BA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506A-B41F-4DD1-8972-D538FFA5EAC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49448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D6E79-647F-4D32-A690-FB8798F27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B07CAA-9284-4909-83AD-AD84A82A7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88A338-E51A-4A09-B3B3-0FF40C201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AFFB2A7-F6DB-49FA-B2D0-A3930ADB6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7238090-E904-45FD-8732-9D8F2647D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3A16E81-5AD8-47CC-9F28-6ED9F6E0A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FD61-150A-4731-A543-AFAE8643E5B3}" type="datetimeFigureOut">
              <a:rPr lang="es-PA" smtClean="0"/>
              <a:t>10/23/2020</a:t>
            </a:fld>
            <a:endParaRPr lang="es-PA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2311F1B-0282-4904-9BB4-0D8FE718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950CF04-B484-4277-A156-5E7221EF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506A-B41F-4DD1-8972-D538FFA5EAC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82761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8BBC7-0950-4486-8B67-05A207B0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CCED7F5-77C1-4C09-8F5E-7DA5D8722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FD61-150A-4731-A543-AFAE8643E5B3}" type="datetimeFigureOut">
              <a:rPr lang="es-PA" smtClean="0"/>
              <a:t>10/23/2020</a:t>
            </a:fld>
            <a:endParaRPr lang="es-PA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51819B9-3E6B-4B2B-8E11-F980BC637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4C6789-D1D7-496F-81AC-1D73C97F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506A-B41F-4DD1-8972-D538FFA5EAC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9836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4B3FF18-E784-4303-B8E1-F81018F3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FD61-150A-4731-A543-AFAE8643E5B3}" type="datetimeFigureOut">
              <a:rPr lang="es-PA" smtClean="0"/>
              <a:t>10/23/2020</a:t>
            </a:fld>
            <a:endParaRPr lang="es-PA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CA27A8-E96F-41B8-8839-69B1F2B7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109A86-E933-4C25-8883-06163FC74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506A-B41F-4DD1-8972-D538FFA5EAC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96742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6C79B-20AC-4B48-AFDC-46A006FC7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E1CF5E-244E-41D0-B970-18B7C1D69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78D451-36C1-49D8-860F-7645BB794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D796BE-5249-4888-9E50-C58240ED7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FD61-150A-4731-A543-AFAE8643E5B3}" type="datetimeFigureOut">
              <a:rPr lang="es-PA" smtClean="0"/>
              <a:t>10/23/2020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DC6CEC-5DE3-4BAE-A169-30F2464C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766591-4A5F-470C-8B26-9DE6C948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506A-B41F-4DD1-8972-D538FFA5EAC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960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995A0-F7B2-496A-9E79-8C3D49797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AD40B89-BFB0-419C-A054-DB9A77412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90E6B8-8C36-4FD9-B037-18D1C5FFC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D00992-1736-478E-AB32-99247146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FD61-150A-4731-A543-AFAE8643E5B3}" type="datetimeFigureOut">
              <a:rPr lang="es-PA" smtClean="0"/>
              <a:t>10/23/2020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344027-826D-4E06-B38E-381CC3BE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106E39-CF2D-4A65-9594-B6D3ED28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9506A-B41F-4DD1-8972-D538FFA5EAC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19124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85078E-E052-43CE-A5AF-70DCF297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FB036A-0BC5-4F73-A043-262F00493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4B5A56-DCB9-4579-91D7-9E03BBA8D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9FD61-150A-4731-A543-AFAE8643E5B3}" type="datetimeFigureOut">
              <a:rPr lang="es-PA" smtClean="0"/>
              <a:t>10/23/2020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872301-F36D-4A10-B4B9-0A7117065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8FC5F7-DB47-4FF6-AEE2-988745224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9506A-B41F-4DD1-8972-D538FFA5EAC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59809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E1462718-AC0E-4944-96FA-13461E01323B}"/>
              </a:ext>
            </a:extLst>
          </p:cNvPr>
          <p:cNvGrpSpPr/>
          <p:nvPr/>
        </p:nvGrpSpPr>
        <p:grpSpPr>
          <a:xfrm>
            <a:off x="4656000" y="1989000"/>
            <a:ext cx="2880000" cy="2880000"/>
            <a:chOff x="1354272" y="745400"/>
            <a:chExt cx="2880000" cy="2880000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9A8D96DE-87A5-454E-8283-6A1E84EB436C}"/>
                </a:ext>
              </a:extLst>
            </p:cNvPr>
            <p:cNvSpPr/>
            <p:nvPr/>
          </p:nvSpPr>
          <p:spPr>
            <a:xfrm>
              <a:off x="1354272" y="745400"/>
              <a:ext cx="2880000" cy="2880000"/>
            </a:xfrm>
            <a:prstGeom prst="roundRect">
              <a:avLst/>
            </a:prstGeom>
            <a:solidFill>
              <a:schemeClr val="bg1"/>
            </a:solidFill>
            <a:ln w="381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A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89FA3BA1-5BCB-49B6-A134-EAD7ED822A58}"/>
                </a:ext>
              </a:extLst>
            </p:cNvPr>
            <p:cNvSpPr txBox="1"/>
            <p:nvPr/>
          </p:nvSpPr>
          <p:spPr>
            <a:xfrm>
              <a:off x="1576295" y="881011"/>
              <a:ext cx="2448106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PA" sz="140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[ ]</a:t>
              </a:r>
            </a:p>
          </p:txBody>
        </p: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1BFC9B57-FE2C-4387-954F-3132D4468F19}"/>
                </a:ext>
              </a:extLst>
            </p:cNvPr>
            <p:cNvGrpSpPr/>
            <p:nvPr/>
          </p:nvGrpSpPr>
          <p:grpSpPr>
            <a:xfrm>
              <a:off x="2417871" y="1132666"/>
              <a:ext cx="764953" cy="1995114"/>
              <a:chOff x="7955089" y="1712008"/>
              <a:chExt cx="764953" cy="1995114"/>
            </a:xfrm>
          </p:grpSpPr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8C5FBEA-F71E-4253-A196-A51114C721DF}"/>
                  </a:ext>
                </a:extLst>
              </p:cNvPr>
              <p:cNvSpPr txBox="1"/>
              <p:nvPr/>
            </p:nvSpPr>
            <p:spPr>
              <a:xfrm>
                <a:off x="7975463" y="1712008"/>
                <a:ext cx="71205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PA" sz="5400" b="1" dirty="0">
                    <a:latin typeface="Verdana" panose="020B0604030504040204" pitchFamily="34" charset="0"/>
                    <a:ea typeface="Verdana" panose="020B0604030504040204" pitchFamily="34" charset="0"/>
                    <a:cs typeface="Segoe UI" panose="020B0502040204020203" pitchFamily="34" charset="0"/>
                  </a:rPr>
                  <a:t>B</a:t>
                </a:r>
              </a:p>
            </p:txBody>
          </p: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1762523-CFB9-468E-9A10-2BCB7CF07FA8}"/>
                  </a:ext>
                </a:extLst>
              </p:cNvPr>
              <p:cNvSpPr txBox="1"/>
              <p:nvPr/>
            </p:nvSpPr>
            <p:spPr>
              <a:xfrm>
                <a:off x="7993189" y="2247900"/>
                <a:ext cx="65755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PA" sz="5400" b="1" dirty="0">
                    <a:latin typeface="Verdana" panose="020B0604030504040204" pitchFamily="34" charset="0"/>
                    <a:ea typeface="Verdana" panose="020B0604030504040204" pitchFamily="34" charset="0"/>
                    <a:cs typeface="Segoe UI" panose="020B0502040204020203" pitchFamily="34" charset="0"/>
                  </a:rPr>
                  <a:t>E</a:t>
                </a:r>
              </a:p>
            </p:txBody>
          </p:sp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FDA13A99-9DA3-42AB-9AA4-DF394BF5B86D}"/>
                  </a:ext>
                </a:extLst>
              </p:cNvPr>
              <p:cNvSpPr txBox="1"/>
              <p:nvPr/>
            </p:nvSpPr>
            <p:spPr>
              <a:xfrm>
                <a:off x="7955089" y="2783792"/>
                <a:ext cx="76495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PA" sz="5400" b="1" dirty="0">
                    <a:latin typeface="Verdana" panose="020B0604030504040204" pitchFamily="34" charset="0"/>
                    <a:ea typeface="Verdana" panose="020B0604030504040204" pitchFamily="34" charset="0"/>
                    <a:cs typeface="Segoe UI" panose="020B0502040204020203" pitchFamily="34" charset="0"/>
                  </a:rPr>
                  <a:t>H</a:t>
                </a:r>
                <a:endParaRPr lang="es-PA" sz="54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69991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Walter Nuñez</dc:creator>
  <cp:lastModifiedBy>Walter Nuñez</cp:lastModifiedBy>
  <cp:revision>2</cp:revision>
  <dcterms:created xsi:type="dcterms:W3CDTF">2020-10-24T01:33:14Z</dcterms:created>
  <dcterms:modified xsi:type="dcterms:W3CDTF">2020-10-24T01:48:02Z</dcterms:modified>
</cp:coreProperties>
</file>