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C69CD0-F0C4-D373-3D25-11FCC6FE6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18DCCC-1A81-F79B-4C46-81A9B2227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EA55E5-E8EB-A3B1-879F-448F1A4E2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AD2E-DC0D-4D64-8476-197988BDECB4}" type="datetimeFigureOut">
              <a:rPr lang="es-MX" smtClean="0"/>
              <a:t>23/05/2025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002187-003C-BC90-C90C-6CBD18F0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0070AF-A044-D5C5-0B5D-BD6B66A0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710-A85A-4A63-82BE-4A475E3D0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453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74EB5-3CF8-9008-4ACE-92A22355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C87FBA-8860-01D7-0758-3BEAE4E17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A7A740-9B85-1276-C245-A95E1CCB4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AD2E-DC0D-4D64-8476-197988BDECB4}" type="datetimeFigureOut">
              <a:rPr lang="es-MX" smtClean="0"/>
              <a:t>23/05/2025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D970BE-BA1F-3472-D80E-01DCBA17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904C13-17C3-725A-EB26-36CF90EFA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710-A85A-4A63-82BE-4A475E3D0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073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E11D40-9A36-400A-A952-1F6159393D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E0F96C-9DD6-3C42-D958-2797DFC16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67C0E9-2CC3-DDC9-798C-0FE722DE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AD2E-DC0D-4D64-8476-197988BDECB4}" type="datetimeFigureOut">
              <a:rPr lang="es-MX" smtClean="0"/>
              <a:t>23/05/2025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5AB443-CE89-23AD-E93F-5A3FDA3E5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D44EF0-42D5-A9EC-D2B1-612C032B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710-A85A-4A63-82BE-4A475E3D0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40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72CAE0-D41B-FE5F-8B14-F47D3A520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2F11C-1036-D4D6-4944-5E97F229C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8794CD-6F1B-9FBD-F0DB-F653A37F4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AD2E-DC0D-4D64-8476-197988BDECB4}" type="datetimeFigureOut">
              <a:rPr lang="es-MX" smtClean="0"/>
              <a:t>23/05/2025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B0A6D5-CF5A-BCC5-65BD-D88D4F4C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1C5E60-B834-B3D2-F208-8B39E6DC4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710-A85A-4A63-82BE-4A475E3D0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0263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A28FF-CCC3-8B2D-CD55-7AFA09FE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E12F10-125A-069D-6919-206BE7660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A2BA26-9532-CD54-04D8-AC4A7FF4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AD2E-DC0D-4D64-8476-197988BDECB4}" type="datetimeFigureOut">
              <a:rPr lang="es-MX" smtClean="0"/>
              <a:t>23/05/2025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F0EFDF-9DF3-1935-3E43-C91A6752D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8CB119-1476-B34B-6AE2-D753DC1DB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710-A85A-4A63-82BE-4A475E3D0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241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A907B4-1F60-2EFD-3299-B6AB342A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56DAE8-C738-9BAD-129C-50AA91DBF5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9CBAB0-243C-4D16-B778-73295E0D3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B54DD6-EDA0-282F-1961-0A0ED6ABA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AD2E-DC0D-4D64-8476-197988BDECB4}" type="datetimeFigureOut">
              <a:rPr lang="es-MX" smtClean="0"/>
              <a:t>23/05/2025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F1BFA8-A239-FA59-9012-B6B460CE1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BAB81F-4CA8-766F-C8B1-C6C54B3D9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710-A85A-4A63-82BE-4A475E3D0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9800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246930-3344-4220-8720-0CDE6835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67BB4D-29BF-1AC4-E430-2C3D96D61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B58AC5-E845-82FA-1EB3-719C0C7D2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246AF4C-758E-A2C3-907F-3F6490292A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51A1030-830C-C59E-2172-1FEEEBA00A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CF23267-DB27-11C8-13D3-2888C5D2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AD2E-DC0D-4D64-8476-197988BDECB4}" type="datetimeFigureOut">
              <a:rPr lang="es-MX" smtClean="0"/>
              <a:t>23/05/2025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E479A1-EEC5-9D83-7669-C77941A4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CC96F0-DAB6-B244-C033-40F9150F9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710-A85A-4A63-82BE-4A475E3D0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1970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401D6-626F-A866-98EF-0DBBA613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8506DC-4508-0F12-FB4E-B88F75123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AD2E-DC0D-4D64-8476-197988BDECB4}" type="datetimeFigureOut">
              <a:rPr lang="es-MX" smtClean="0"/>
              <a:t>23/05/2025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83BBEDD-5A4E-B024-48BF-20978C6CE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C377363-80E2-C257-EE9D-D8E217F56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710-A85A-4A63-82BE-4A475E3D0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150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93DD37-AA0E-72A8-BF5F-E58331096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AD2E-DC0D-4D64-8476-197988BDECB4}" type="datetimeFigureOut">
              <a:rPr lang="es-MX" smtClean="0"/>
              <a:t>23/05/2025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820560-3754-728A-EBC7-F03B8DE6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99381A-4C6B-E569-54AB-C233B004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710-A85A-4A63-82BE-4A475E3D0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096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9C986D-2722-A792-8998-3FA35D5A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017F4F-B7DD-F69E-AECE-EF0BADB19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45130D8-A8B8-338C-0E93-634C6E6A9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8F412C-8D63-A866-E0B2-D49CD0B03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AD2E-DC0D-4D64-8476-197988BDECB4}" type="datetimeFigureOut">
              <a:rPr lang="es-MX" smtClean="0"/>
              <a:t>23/05/2025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D264172-51C3-E967-F6F9-E4FB99F3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A63D19-F474-6AEB-158F-23DBE5ED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710-A85A-4A63-82BE-4A475E3D0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690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D76A2-DDFE-D82E-ED6C-1788301FD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F2AFAF-BACA-C4EE-F0A5-9EF2EAE23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6A77A7-D2BE-2147-F570-DFBEAB9F7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A6D8E8-124C-5DF2-5512-820FB6427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AD2E-DC0D-4D64-8476-197988BDECB4}" type="datetimeFigureOut">
              <a:rPr lang="es-MX" smtClean="0"/>
              <a:t>23/05/2025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2CC37-BFFA-0678-72C0-64F92509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A4BF1C-C3D7-AE91-DA1D-110930D2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81710-A85A-4A63-82BE-4A475E3D0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54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1C02F03-6A0B-24E7-AB19-5497C6751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C5A78C-14BB-76AA-6691-057E37516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0458AC-90A0-2B12-B056-54B147014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88AD2E-DC0D-4D64-8476-197988BDECB4}" type="datetimeFigureOut">
              <a:rPr lang="es-MX" smtClean="0"/>
              <a:t>23/05/2025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8EA184-6193-6C9A-3FDC-856F64FFC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7DC301-4D22-ED3F-1214-E95FC9CB2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281710-A85A-4A63-82BE-4A475E3D050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198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46C51D80-F478-0C3B-2EB1-DCC715FE3FC1}"/>
              </a:ext>
            </a:extLst>
          </p:cNvPr>
          <p:cNvSpPr/>
          <p:nvPr/>
        </p:nvSpPr>
        <p:spPr>
          <a:xfrm>
            <a:off x="3383280" y="1975104"/>
            <a:ext cx="3600000" cy="3600000"/>
          </a:xfrm>
          <a:prstGeom prst="roundRect">
            <a:avLst/>
          </a:prstGeom>
          <a:ln w="2540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500" b="1" i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pPr algn="ctr"/>
            <a:r>
              <a:rPr lang="es-MX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SWITCHER</a:t>
            </a:r>
          </a:p>
          <a:p>
            <a:pPr algn="ctr"/>
            <a:r>
              <a:rPr lang="es-MX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38419203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Dev1 Avipac</dc:creator>
  <cp:lastModifiedBy>Dev1 Avipac</cp:lastModifiedBy>
  <cp:revision>1</cp:revision>
  <dcterms:created xsi:type="dcterms:W3CDTF">2025-05-24T01:26:20Z</dcterms:created>
  <dcterms:modified xsi:type="dcterms:W3CDTF">2025-05-24T01:26:39Z</dcterms:modified>
</cp:coreProperties>
</file>