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9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6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7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9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2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2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3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79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62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1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98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25AE-4907-BF4E-812B-E13545AE8CE2}" type="datetimeFigureOut">
              <a:rPr lang="es-ES" smtClean="0"/>
              <a:t>09/10/15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1D48-2D8E-3B48-AF59-8D28E0004AA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yoplanner.com/" TargetMode="External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://www.yoplanner.com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aqua theatre chi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6512"/>
            <a:ext cx="6858000" cy="2234629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" y="8388424"/>
            <a:ext cx="6858000" cy="755576"/>
          </a:xfrm>
          <a:prstGeom prst="rect">
            <a:avLst/>
          </a:prstGeom>
          <a:scene3d>
            <a:camera prst="orthographicFront">
              <a:rot lat="21599991" lon="10799999" rev="0"/>
            </a:camera>
            <a:lightRig rig="threePt" dir="t"/>
          </a:scene3d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 flipH="1">
            <a:off x="2924944" y="2399131"/>
            <a:ext cx="3717032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s-ES_tradn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YO PLANNER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es una empresa mexicana especializada en la asesoría, búsqueda y negociación gratuita para grupos, convenciones y todo tipo de eventos. Nuestra empresa está compuesta por una red de </a:t>
            </a:r>
            <a:r>
              <a:rPr kumimoji="0" lang="es-ES_tradnl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influenciadores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de amplia experiencia en todas las áreas del turismo.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s-ES_tradnl" sz="1100" dirty="0">
              <a:latin typeface="Century Gothic" pitchFamily="34" charset="0"/>
              <a:ea typeface="Calibri" pitchFamily="34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En </a:t>
            </a:r>
            <a:r>
              <a:rPr kumimoji="0" lang="es-ES_tradn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YO PLANNER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integramos todos los servicios turísticos en una sola plataforma. Buscamos  por  encima  de  todo  brindarle  a  nuestros clientes  las  mejores  condiciones, precios  y  respaldo para hacer de su evento un éxito. 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En </a:t>
            </a:r>
            <a:r>
              <a:rPr kumimoji="0" lang="es-ES_tradn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YO PLANNER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hacemos de manera gratuita el complicado proceso de búsqueda, selección, negociación y contratación de hoteles y proveedores de servicios complementarios a tu evento. Nuestros </a:t>
            </a:r>
            <a:r>
              <a:rPr kumimoji="0" lang="es-ES_tradnl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planners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tienen la experiencia necesaria en el medio para asesorarte y recomendarte las mejores opciones  con precios directamente del proveedor, sin cargos por servicios o incremento de tarifas.</a:t>
            </a:r>
            <a:endParaRPr kumimoji="0" lang="es-MX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Buscamos integrar la experiencia de nuestra red con las nuevas tecnologías y tendencias de la industria. En </a:t>
            </a:r>
            <a:r>
              <a:rPr kumimoji="0" lang="es-ES_tradnl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  <a:hlinkClick r:id="rId4"/>
              </a:rPr>
              <a:t>www.yoplanner.com</a:t>
            </a:r>
            <a:r>
              <a:rPr kumimoji="0" lang="es-ES_tradn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ponemos a tu disposición una plataforma donde podrás solicitar cotizaciones de grupo, reservar un hotel, compartir tus experiencias de los hoteles o proveedores así como también participar en nuestras redes sociales y blog. </a:t>
            </a: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Text Box 82"/>
          <p:cNvSpPr txBox="1">
            <a:spLocks noChangeArrowheads="1"/>
          </p:cNvSpPr>
          <p:nvPr/>
        </p:nvSpPr>
        <p:spPr bwMode="auto">
          <a:xfrm>
            <a:off x="360040" y="4487962"/>
            <a:ext cx="2348880" cy="29643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425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2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Asesoría</a:t>
            </a:r>
            <a:r>
              <a:rPr kumimoji="0" lang="es-ES_tradn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s-ES_tradnl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gratuita de nuestros expertos en grupos, convenciones y eventos en todo el país.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425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2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Búsqueda</a:t>
            </a:r>
            <a:r>
              <a:rPr kumimoji="0" lang="es-ES_tradn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s-ES_tradnl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y recomendación de destinos, hoteles y cruceros que se adapten a tus necesidades y presupuesto.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425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_tradnl" sz="12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Negociación</a:t>
            </a:r>
            <a:r>
              <a:rPr kumimoji="0" lang="es-ES_tradnl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s-ES_tradnl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de las mejores condiciones contractuales para tu empresa, sin cargos adicionales.</a:t>
            </a:r>
            <a:endParaRPr kumimoji="0" lang="es-MX" sz="1200" i="1" u="none" strike="noStrike" cap="none" normalizeH="0" baseline="0" dirty="0" smtClean="0">
              <a:ln>
                <a:noFill/>
              </a:ln>
              <a:solidFill>
                <a:srgbClr val="6D6045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ts val="425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s-MX" sz="1200" b="0" i="1" u="none" strike="noStrike" cap="none" normalizeH="0" baseline="0" dirty="0" smtClean="0">
              <a:ln>
                <a:noFill/>
              </a:ln>
              <a:solidFill>
                <a:srgbClr val="6D6045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2483768"/>
            <a:ext cx="1962150" cy="1847851"/>
          </a:xfrm>
          <a:prstGeom prst="rect">
            <a:avLst/>
          </a:prstGeom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-243408" y="7700864"/>
            <a:ext cx="324036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¡Deja que Yo </a:t>
            </a:r>
            <a:r>
              <a:rPr kumimoji="0" lang="es-ES_tradn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Planner</a:t>
            </a:r>
            <a:r>
              <a:rPr kumimoji="0" lang="es-ES_tradn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lo haga por ti!</a:t>
            </a: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_tradnl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Calibri" pitchFamily="34" charset="0"/>
                <a:cs typeface="Times New Roman" pitchFamily="18" charset="0"/>
              </a:rPr>
              <a:t>                            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2 Imagen" descr="redes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8920" y="7740353"/>
            <a:ext cx="2724150" cy="1200151"/>
          </a:xfrm>
          <a:prstGeom prst="rect">
            <a:avLst/>
          </a:prstGeom>
        </p:spPr>
      </p:pic>
      <p:pic>
        <p:nvPicPr>
          <p:cNvPr id="2" name="Imagen 1" descr="Click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01" y="7668345"/>
            <a:ext cx="936104" cy="7887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373216" y="8388426"/>
            <a:ext cx="80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latin typeface="Century Gothic"/>
                <a:cs typeface="Century Gothic"/>
              </a:rPr>
              <a:t>M</a:t>
            </a:r>
            <a:r>
              <a:rPr lang="es-ES" sz="1200" b="1" dirty="0" smtClean="0">
                <a:latin typeface="Century Gothic"/>
                <a:cs typeface="Century Gothic"/>
              </a:rPr>
              <a:t>ás </a:t>
            </a:r>
            <a:r>
              <a:rPr lang="es-ES" sz="1200" b="1" dirty="0" err="1" smtClean="0">
                <a:latin typeface="Century Gothic"/>
                <a:cs typeface="Century Gothic"/>
              </a:rPr>
              <a:t>info</a:t>
            </a:r>
            <a:endParaRPr lang="es-ES" sz="12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3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Macintosh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Yo Planner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Muller</dc:creator>
  <cp:lastModifiedBy>Daniel Muller</cp:lastModifiedBy>
  <cp:revision>1</cp:revision>
  <dcterms:created xsi:type="dcterms:W3CDTF">2015-10-09T20:02:51Z</dcterms:created>
  <dcterms:modified xsi:type="dcterms:W3CDTF">2015-10-09T20:03:58Z</dcterms:modified>
</cp:coreProperties>
</file>