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3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FC072-A54D-4E89-B964-7C6D78E175A4}" type="datetimeFigureOut">
              <a:rPr kumimoji="1" lang="ja-JP" altLang="en-US" smtClean="0"/>
              <a:t>2015/4/21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C6311-4187-4814-B76D-32C0083D78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4411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FC072-A54D-4E89-B964-7C6D78E175A4}" type="datetimeFigureOut">
              <a:rPr kumimoji="1" lang="ja-JP" altLang="en-US" smtClean="0"/>
              <a:t>2015/4/21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C6311-4187-4814-B76D-32C0083D78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455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FC072-A54D-4E89-B964-7C6D78E175A4}" type="datetimeFigureOut">
              <a:rPr kumimoji="1" lang="ja-JP" altLang="en-US" smtClean="0"/>
              <a:t>2015/4/21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C6311-4187-4814-B76D-32C0083D78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6938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FC072-A54D-4E89-B964-7C6D78E175A4}" type="datetimeFigureOut">
              <a:rPr kumimoji="1" lang="ja-JP" altLang="en-US" smtClean="0"/>
              <a:t>2015/4/21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C6311-4187-4814-B76D-32C0083D78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3093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FC072-A54D-4E89-B964-7C6D78E175A4}" type="datetimeFigureOut">
              <a:rPr kumimoji="1" lang="ja-JP" altLang="en-US" smtClean="0"/>
              <a:t>2015/4/21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C6311-4187-4814-B76D-32C0083D78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8825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FC072-A54D-4E89-B964-7C6D78E175A4}" type="datetimeFigureOut">
              <a:rPr kumimoji="1" lang="ja-JP" altLang="en-US" smtClean="0"/>
              <a:t>2015/4/21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C6311-4187-4814-B76D-32C0083D78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6388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FC072-A54D-4E89-B964-7C6D78E175A4}" type="datetimeFigureOut">
              <a:rPr kumimoji="1" lang="ja-JP" altLang="en-US" smtClean="0"/>
              <a:t>2015/4/21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C6311-4187-4814-B76D-32C0083D78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5268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FC072-A54D-4E89-B964-7C6D78E175A4}" type="datetimeFigureOut">
              <a:rPr kumimoji="1" lang="ja-JP" altLang="en-US" smtClean="0"/>
              <a:t>2015/4/21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C6311-4187-4814-B76D-32C0083D78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0763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FC072-A54D-4E89-B964-7C6D78E175A4}" type="datetimeFigureOut">
              <a:rPr kumimoji="1" lang="ja-JP" altLang="en-US" smtClean="0"/>
              <a:t>2015/4/21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C6311-4187-4814-B76D-32C0083D78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9519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FC072-A54D-4E89-B964-7C6D78E175A4}" type="datetimeFigureOut">
              <a:rPr kumimoji="1" lang="ja-JP" altLang="en-US" smtClean="0"/>
              <a:t>2015/4/21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C6311-4187-4814-B76D-32C0083D78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6130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FC072-A54D-4E89-B964-7C6D78E175A4}" type="datetimeFigureOut">
              <a:rPr kumimoji="1" lang="ja-JP" altLang="en-US" smtClean="0"/>
              <a:t>2015/4/21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C6311-4187-4814-B76D-32C0083D78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1427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EFC072-A54D-4E89-B964-7C6D78E175A4}" type="datetimeFigureOut">
              <a:rPr kumimoji="1" lang="ja-JP" altLang="en-US" smtClean="0"/>
              <a:t>2015/4/21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4C6311-4187-4814-B76D-32C0083D78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6748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hci.tokyo/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Toward CHI 2030:</a:t>
            </a:r>
            <a:br>
              <a:rPr kumimoji="1" lang="en-US" altLang="ja-JP" dirty="0" smtClean="0"/>
            </a:br>
            <a:r>
              <a:rPr lang="en-US" altLang="ja-JP" sz="4800" dirty="0"/>
              <a:t>Reshaping the way of scientific </a:t>
            </a:r>
            <a:r>
              <a:rPr lang="en-US" altLang="ja-JP" sz="4800" dirty="0" smtClean="0"/>
              <a:t>research</a:t>
            </a:r>
            <a:endParaRPr kumimoji="1" lang="ja-JP" altLang="en-US" sz="4800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smtClean="0"/>
              <a:t>ACM CHI 2015 Symposium on Emerging </a:t>
            </a:r>
            <a:r>
              <a:rPr kumimoji="1" lang="en-US" altLang="ja-JP" dirty="0" smtClean="0">
                <a:solidFill>
                  <a:srgbClr val="FF0000"/>
                </a:solidFill>
              </a:rPr>
              <a:t>Japanese</a:t>
            </a:r>
            <a:r>
              <a:rPr kumimoji="1" lang="en-US" altLang="ja-JP" dirty="0" smtClean="0"/>
              <a:t> HCI Research Collection</a:t>
            </a:r>
          </a:p>
          <a:p>
            <a:r>
              <a:rPr lang="en-US" altLang="ja-JP" dirty="0">
                <a:hlinkClick r:id="rId2"/>
              </a:rPr>
              <a:t>http://hci.tokyo</a:t>
            </a:r>
            <a:r>
              <a:rPr lang="en-US" altLang="ja-JP" dirty="0" smtClean="0">
                <a:hlinkClick r:id="rId2"/>
              </a:rPr>
              <a:t>/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14213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Current submission</a:t>
            </a:r>
            <a:endParaRPr kumimoji="1" lang="ja-JP" altLang="en-US" dirty="0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PDF files</a:t>
            </a:r>
            <a:endParaRPr lang="en-US" altLang="ja-JP" dirty="0" smtClean="0"/>
          </a:p>
          <a:p>
            <a:r>
              <a:rPr kumimoji="1" lang="en-US" altLang="ja-JP" dirty="0" smtClean="0"/>
              <a:t>Videos</a:t>
            </a:r>
          </a:p>
        </p:txBody>
      </p:sp>
    </p:spTree>
    <p:extLst>
      <p:ext uri="{BB962C8B-B14F-4D97-AF65-F5344CB8AC3E}">
        <p14:creationId xmlns:p14="http://schemas.microsoft.com/office/powerpoint/2010/main" val="1489557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In 2030: GitHub for research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b="1" dirty="0" smtClean="0"/>
              <a:t>Enable replication of </a:t>
            </a:r>
            <a:r>
              <a:rPr lang="en-US" altLang="ja-JP" b="1" dirty="0" smtClean="0"/>
              <a:t>work (both hardware </a:t>
            </a:r>
            <a:r>
              <a:rPr lang="en-US" altLang="ja-JP" b="1" dirty="0" smtClean="0"/>
              <a:t>and </a:t>
            </a:r>
            <a:r>
              <a:rPr lang="en-US" altLang="ja-JP" b="1" dirty="0" smtClean="0"/>
              <a:t>software)</a:t>
            </a:r>
            <a:endParaRPr lang="ja-JP" altLang="en-US" b="1" dirty="0"/>
          </a:p>
          <a:p>
            <a:r>
              <a:rPr kumimoji="1" lang="en-US" altLang="ja-JP" b="1" dirty="0" smtClean="0"/>
              <a:t>More data</a:t>
            </a:r>
            <a:r>
              <a:rPr kumimoji="1" lang="en-US" altLang="ja-JP" dirty="0" smtClean="0"/>
              <a:t>: 3D objects (.3d), software (.exe), user study results (…)</a:t>
            </a:r>
          </a:p>
          <a:p>
            <a:r>
              <a:rPr lang="en-US" altLang="ja-JP" b="1" dirty="0" smtClean="0"/>
              <a:t>More interaction</a:t>
            </a:r>
            <a:r>
              <a:rPr lang="en-US" altLang="ja-JP" dirty="0" smtClean="0"/>
              <a:t>: visualization, experience, …</a:t>
            </a:r>
          </a:p>
          <a:p>
            <a:r>
              <a:rPr lang="en-US" altLang="ja-JP" dirty="0" smtClean="0"/>
              <a:t>Everything is version-controlled</a:t>
            </a:r>
          </a:p>
          <a:p>
            <a:pPr lvl="1"/>
            <a:r>
              <a:rPr kumimoji="1" lang="en-US" altLang="ja-JP" dirty="0" smtClean="0"/>
              <a:t>Submit “</a:t>
            </a:r>
            <a:r>
              <a:rPr kumimoji="1" lang="en-US" altLang="ja-JP" b="1" dirty="0" smtClean="0"/>
              <a:t>tag</a:t>
            </a:r>
            <a:r>
              <a:rPr kumimoji="1" lang="en-US" altLang="ja-JP" dirty="0" smtClean="0"/>
              <a:t>” – a snapshot of complete work</a:t>
            </a:r>
            <a:endParaRPr lang="en-US" altLang="ja-JP" dirty="0"/>
          </a:p>
          <a:p>
            <a:pPr lvl="1"/>
            <a:r>
              <a:rPr kumimoji="1" lang="en-US" altLang="ja-JP" b="1" dirty="0" smtClean="0"/>
              <a:t>Star</a:t>
            </a:r>
            <a:r>
              <a:rPr kumimoji="1" lang="en-US" altLang="ja-JP" dirty="0" smtClean="0"/>
              <a:t> or </a:t>
            </a:r>
            <a:r>
              <a:rPr kumimoji="1" lang="en-US" altLang="ja-JP" b="1" dirty="0" smtClean="0"/>
              <a:t>fork</a:t>
            </a:r>
            <a:r>
              <a:rPr kumimoji="1" lang="en-US" altLang="ja-JP" dirty="0" smtClean="0"/>
              <a:t> good research</a:t>
            </a:r>
          </a:p>
          <a:p>
            <a:r>
              <a:rPr lang="en-US" altLang="ja-JP" b="1" dirty="0" smtClean="0"/>
              <a:t>Star</a:t>
            </a:r>
            <a:r>
              <a:rPr lang="en-US" altLang="ja-JP" dirty="0" smtClean="0"/>
              <a:t>: score work based on criteria (novelty, …)</a:t>
            </a:r>
          </a:p>
          <a:p>
            <a:r>
              <a:rPr kumimoji="1" lang="en-US" altLang="ja-JP" b="1" dirty="0" smtClean="0"/>
              <a:t>Fork</a:t>
            </a:r>
            <a:r>
              <a:rPr kumimoji="1" lang="en-US" altLang="ja-JP" dirty="0" smtClean="0"/>
              <a:t>: f</a:t>
            </a:r>
            <a:r>
              <a:rPr lang="en-US" altLang="ja-JP" dirty="0" smtClean="0"/>
              <a:t>ollow up work (evaluation, new version)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524370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874</TotalTime>
  <Words>103</Words>
  <Application>Microsoft Office PowerPoint</Application>
  <PresentationFormat>ワイド画面</PresentationFormat>
  <Paragraphs>15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8" baseType="lpstr">
      <vt:lpstr>ＭＳ Ｐゴシック</vt:lpstr>
      <vt:lpstr>Arial</vt:lpstr>
      <vt:lpstr>Calibri</vt:lpstr>
      <vt:lpstr>Calibri Light</vt:lpstr>
      <vt:lpstr>Office テーマ</vt:lpstr>
      <vt:lpstr>Toward CHI 2030: Reshaping the way of scientific research</vt:lpstr>
      <vt:lpstr>Current submission</vt:lpstr>
      <vt:lpstr>In 2030: GitHub for research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Toward CHI 2030: Reshaping the way of scientific research</dc:title>
  <dc:creator>Natsumi Asahara;Taku Hachisu;Takeshi Nishida;Kai Kunze;Buntaro Shizuki;Mohammed Alsuda;Jun Kato</dc:creator>
  <cp:lastModifiedBy>Jun Kato</cp:lastModifiedBy>
  <cp:revision>7</cp:revision>
  <dcterms:created xsi:type="dcterms:W3CDTF">2015-04-18T07:56:51Z</dcterms:created>
  <dcterms:modified xsi:type="dcterms:W3CDTF">2015-04-21T06:55:11Z</dcterms:modified>
</cp:coreProperties>
</file>