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areTec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dventPr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e6af9e94c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e6af9e94c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5e6af9e94c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5e6af9e94c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e6af9e94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e6af9e94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e6af9e94c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e6af9e94c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e6af9e94c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5e6af9e94c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5e6af9e94c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5e6af9e94c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e6af9e94c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e6af9e94c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e6af9e94c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e6af9e94c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1109/access.2022.316941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154350" y="478225"/>
            <a:ext cx="8835300" cy="17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Fog and Blockchain Software Architecture for a Global Scale Vaccination Strategy.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23"/>
          <p:cNvSpPr txBox="1"/>
          <p:nvPr>
            <p:ph idx="1" type="body"/>
          </p:nvPr>
        </p:nvSpPr>
        <p:spPr>
          <a:xfrm>
            <a:off x="4402125" y="1864950"/>
            <a:ext cx="44496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H. J. De Moura Costa, C. A. Da Costa, R. Da Rosa Righi, R. S. Antunes, J. F. De Paz Santana and V. R. Q. Leithardt</a:t>
            </a:r>
            <a:endParaRPr sz="1600"/>
          </a:p>
        </p:txBody>
      </p:sp>
      <p:sp>
        <p:nvSpPr>
          <p:cNvPr id="432" name="Google Shape;432;p23"/>
          <p:cNvSpPr txBox="1"/>
          <p:nvPr/>
        </p:nvSpPr>
        <p:spPr>
          <a:xfrm>
            <a:off x="308875" y="3278550"/>
            <a:ext cx="26337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Md. Iftekhar Hossain Turja</a:t>
            </a:r>
            <a:endParaRPr b="1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ID: 20301049</a:t>
            </a:r>
            <a:endParaRPr b="1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CSE449</a:t>
            </a:r>
            <a:endParaRPr b="1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idx="1" type="body"/>
          </p:nvPr>
        </p:nvSpPr>
        <p:spPr>
          <a:xfrm>
            <a:off x="618825" y="1030425"/>
            <a:ext cx="72585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Challenges faced in healthcare include network latency, software scalability, health data privacy, and global patient identification.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Fog computing and blockchain technology have the potential to revolutionize global vaccination campaigns.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Fog-Care is a software architecture that addresses these challenges and supports a global vaccination campaign.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8" name="Google Shape;438;p2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Introduction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ctrTitle"/>
          </p:nvPr>
        </p:nvSpPr>
        <p:spPr>
          <a:xfrm>
            <a:off x="719131" y="989479"/>
            <a:ext cx="2655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Design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44" name="Google Shape;444;p25"/>
          <p:cNvSpPr txBox="1"/>
          <p:nvPr>
            <p:ph idx="1" type="subTitle"/>
          </p:nvPr>
        </p:nvSpPr>
        <p:spPr>
          <a:xfrm>
            <a:off x="719131" y="1634166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Design and I</a:t>
            </a:r>
            <a:r>
              <a:rPr lang="en">
                <a:solidFill>
                  <a:srgbClr val="EFEFEF"/>
                </a:solidFill>
              </a:rPr>
              <a:t>mplementation of the Fog-Care Architecture.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45" name="Google Shape;445;p25"/>
          <p:cNvSpPr txBox="1"/>
          <p:nvPr>
            <p:ph idx="2" type="ctrTitle"/>
          </p:nvPr>
        </p:nvSpPr>
        <p:spPr>
          <a:xfrm>
            <a:off x="719125" y="2425917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46" name="Google Shape;446;p25"/>
          <p:cNvSpPr txBox="1"/>
          <p:nvPr>
            <p:ph idx="3" type="subTitle"/>
          </p:nvPr>
        </p:nvSpPr>
        <p:spPr>
          <a:xfrm>
            <a:off x="719125" y="3070625"/>
            <a:ext cx="35310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system performance after implementation</a:t>
            </a:r>
            <a:endParaRPr/>
          </a:p>
        </p:txBody>
      </p:sp>
      <p:sp>
        <p:nvSpPr>
          <p:cNvPr id="447" name="Google Shape;447;p25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Objectives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26" y="1488138"/>
            <a:ext cx="3162150" cy="21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type="ctrTitle"/>
          </p:nvPr>
        </p:nvSpPr>
        <p:spPr>
          <a:xfrm>
            <a:off x="618825" y="5429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Literature Review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54" name="Google Shape;454;p26"/>
          <p:cNvSpPr txBox="1"/>
          <p:nvPr>
            <p:ph idx="1" type="body"/>
          </p:nvPr>
        </p:nvSpPr>
        <p:spPr>
          <a:xfrm>
            <a:off x="618827" y="1503975"/>
            <a:ext cx="6926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Fog-Care and its benefits in global healthcare.</a:t>
            </a:r>
            <a:endParaRPr sz="18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Related works in healthcare architecture lack a global unique identification system.</a:t>
            </a:r>
            <a:endParaRPr sz="18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800"/>
              <a:t>A global unique identification system is essential for effective data management and decision-making in a global environment.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idx="1" type="body"/>
          </p:nvPr>
        </p:nvSpPr>
        <p:spPr>
          <a:xfrm>
            <a:off x="618835" y="1334050"/>
            <a:ext cx="7027500" cy="22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Integrating fog computing and blockchain technology with existing healthcare systems</a:t>
            </a:r>
            <a:endParaRPr sz="18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Simulated a global vaccination campaign in Brazil, the USA, and the UK using virtual machines hosted on AWS.</a:t>
            </a:r>
            <a:endParaRPr sz="18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800"/>
              <a:t>Evaluated the performance of the architecture using metrics such as latency, throughput, and send rate.</a:t>
            </a:r>
            <a:endParaRPr sz="1800"/>
          </a:p>
        </p:txBody>
      </p:sp>
      <p:sp>
        <p:nvSpPr>
          <p:cNvPr id="460" name="Google Shape;460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Methodology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Results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6" name="Google Shape;466;p28"/>
          <p:cNvSpPr txBox="1"/>
          <p:nvPr>
            <p:ph type="ctrTitle"/>
          </p:nvPr>
        </p:nvSpPr>
        <p:spPr>
          <a:xfrm>
            <a:off x="618825" y="1795650"/>
            <a:ext cx="2329200" cy="15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latency for transactions is less than one second.</a:t>
            </a:r>
            <a:endParaRPr sz="2400"/>
          </a:p>
        </p:txBody>
      </p:sp>
      <p:sp>
        <p:nvSpPr>
          <p:cNvPr id="467" name="Google Shape;467;p28"/>
          <p:cNvSpPr txBox="1"/>
          <p:nvPr>
            <p:ph idx="2" type="ctrTitle"/>
          </p:nvPr>
        </p:nvSpPr>
        <p:spPr>
          <a:xfrm>
            <a:off x="3191525" y="1653450"/>
            <a:ext cx="2631900" cy="169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Architecture supports scalability with the addition of more fog nodes.</a:t>
            </a:r>
            <a:endParaRPr sz="2400"/>
          </a:p>
        </p:txBody>
      </p:sp>
      <p:sp>
        <p:nvSpPr>
          <p:cNvPr id="468" name="Google Shape;468;p28"/>
          <p:cNvSpPr txBox="1"/>
          <p:nvPr>
            <p:ph idx="4" type="ctrTitle"/>
          </p:nvPr>
        </p:nvSpPr>
        <p:spPr>
          <a:xfrm>
            <a:off x="6108875" y="1795650"/>
            <a:ext cx="2718600" cy="15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throughput and send rate indicate the efficiency of the system.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74" name="Google Shape;474;p29"/>
          <p:cNvSpPr txBox="1"/>
          <p:nvPr>
            <p:ph idx="1" type="body"/>
          </p:nvPr>
        </p:nvSpPr>
        <p:spPr>
          <a:xfrm>
            <a:off x="695509" y="1275450"/>
            <a:ext cx="72282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 sz="1800">
                <a:solidFill>
                  <a:srgbClr val="EFEFEF"/>
                </a:solidFill>
              </a:rPr>
              <a:t>Fog-Care is a feasible and effective solution for a global vaccination strategy.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Provides fast and accurate decision-making in a dispersed and global environment.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Global unique identification system is essential for effective healthcare data management and decision-making.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idx="1" type="body"/>
          </p:nvPr>
        </p:nvSpPr>
        <p:spPr>
          <a:xfrm>
            <a:off x="1181625" y="1275450"/>
            <a:ext cx="77310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De Moura Costa, H. J., Da Costa, C. A., Da Rosa Righi, R., Antunes, R. S., De Paz, J. F., &amp; Leithardt, V. R. Q. (2022). A FOG and blockchain software architecture for a global scale vaccination strategy. </a:t>
            </a:r>
            <a:r>
              <a:rPr i="1"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44290–44304.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https://doi.org/10.1109/access.2022.3169418</a:t>
            </a:r>
            <a:endParaRPr sz="1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Reference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