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Inter" panose="020B0604020202020204" charset="0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SemiBold" panose="000007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3ddad0c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3ddad0c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ddad0c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ddad0c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3ddad0c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3ddad0c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de7f9a2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de7f9a2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3ddad0c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3ddad0c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Twitter,Reddit,Facebook because of popularity, will be able to gain a lot of relevant data from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HardwareZone for local based data that is also quite relevant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3ddad0c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3ddad0c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de7f9a2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de7f9a2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3ddad0c2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3ddad0c2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used for this demo: Adidas &amp; Nike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Web Listening 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CFF"/>
                </a:solidFill>
              </a:rPr>
              <a:t>Project</a:t>
            </a:r>
            <a:endParaRPr>
              <a:solidFill>
                <a:srgbClr val="4A8C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(Final Presentation)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Cheung Kai Chun Ronald,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Hazel Phua Yixuan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15390"/>
          <a:stretch/>
        </p:blipFill>
        <p:spPr>
          <a:xfrm>
            <a:off x="7634875" y="111100"/>
            <a:ext cx="1509126" cy="12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What have we learnt?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Web Scraping techniques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Analysis and NLP techniques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Simple GUI creation in Python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Using Power BI to generate meaningful visualisations and analyse trends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Work with different charts to provide trend insights</a:t>
            </a:r>
            <a:endParaRPr sz="1400" b="1"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776" y="3598925"/>
            <a:ext cx="796924" cy="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713225" y="1068775"/>
            <a:ext cx="39582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Any Questions?</a:t>
            </a:r>
            <a:endParaRPr sz="2400"/>
          </a:p>
        </p:txBody>
      </p:sp>
      <p:sp>
        <p:nvSpPr>
          <p:cNvPr id="286" name="Google Shape;286;p38"/>
          <p:cNvSpPr txBox="1"/>
          <p:nvPr/>
        </p:nvSpPr>
        <p:spPr>
          <a:xfrm>
            <a:off x="713225" y="4249600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ctrTitle" idx="2"/>
          </p:nvPr>
        </p:nvSpPr>
        <p:spPr>
          <a:xfrm>
            <a:off x="1700513" y="1601338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3"/>
          </p:nvPr>
        </p:nvSpPr>
        <p:spPr>
          <a:xfrm>
            <a:off x="207113" y="15109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ctrTitle" idx="4"/>
          </p:nvPr>
        </p:nvSpPr>
        <p:spPr>
          <a:xfrm>
            <a:off x="4564825" y="1601338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5"/>
          </p:nvPr>
        </p:nvSpPr>
        <p:spPr>
          <a:xfrm>
            <a:off x="3071450" y="15109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ctrTitle" idx="7"/>
          </p:nvPr>
        </p:nvSpPr>
        <p:spPr>
          <a:xfrm>
            <a:off x="7378913" y="1617264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8"/>
          </p:nvPr>
        </p:nvSpPr>
        <p:spPr>
          <a:xfrm>
            <a:off x="5885513" y="152686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ctrTitle" idx="13"/>
          </p:nvPr>
        </p:nvSpPr>
        <p:spPr>
          <a:xfrm>
            <a:off x="2959775" y="3039550"/>
            <a:ext cx="11253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title" idx="14"/>
          </p:nvPr>
        </p:nvSpPr>
        <p:spPr>
          <a:xfrm>
            <a:off x="1466375" y="29102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ctrTitle" idx="13"/>
          </p:nvPr>
        </p:nvSpPr>
        <p:spPr>
          <a:xfrm>
            <a:off x="6104800" y="3039550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title" idx="14"/>
          </p:nvPr>
        </p:nvSpPr>
        <p:spPr>
          <a:xfrm>
            <a:off x="4611400" y="29102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</a:rPr>
              <a:t>What is Web Listening?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Social listening refers to the tracking of social media platforms for mentions and conversations related to your brand, then analyzing them for insights to discover opportunities to act.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</a:rPr>
              <a:t>Goal:</a:t>
            </a:r>
            <a:r>
              <a:rPr lang="en" sz="1400" b="1"/>
              <a:t> Develop an automated solution to collect, analyze and visualize social media discussions about specified keywords</a:t>
            </a:r>
            <a:endParaRPr sz="1400" b="1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chemeClr val="accent1"/>
                </a:solidFill>
              </a:rPr>
              <a:t>Purpose:</a:t>
            </a:r>
            <a:r>
              <a:rPr lang="en" sz="1400" b="1"/>
              <a:t> Help companies analyze their own brand along with their competitors</a:t>
            </a:r>
            <a:endParaRPr sz="1400" b="1"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800" y="133124"/>
            <a:ext cx="1306901" cy="119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713250" y="9567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Develop a simple GUI for end users</a:t>
            </a:r>
            <a:endParaRPr sz="1400" b="1" dirty="0"/>
          </a:p>
          <a:p>
            <a:pPr marL="8001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400" b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Develop an automated web scraping solution to fetch real-time data from selected social media websites</a:t>
            </a:r>
            <a:endParaRPr sz="1400" b="1" dirty="0"/>
          </a:p>
          <a:p>
            <a:pPr marL="8001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400" b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Preprocess the data to prepare for analysis</a:t>
            </a:r>
            <a:endParaRPr sz="1400" b="1" dirty="0"/>
          </a:p>
          <a:p>
            <a:pPr marL="8001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400" b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Perform advanced analytics on the data, using Natural Language Processing (NLP) techniques, to gather insights and generate additional features from the data</a:t>
            </a:r>
            <a:endParaRPr sz="1400" b="1" dirty="0"/>
          </a:p>
          <a:p>
            <a:pPr marL="6858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00" b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Using a data visualization software, present the final dataset as a collection of meaningful and descriptive visualizations, to the end-user</a:t>
            </a: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b="1" dirty="0"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/>
        </p:nvSpPr>
        <p:spPr>
          <a:xfrm>
            <a:off x="877425" y="1050025"/>
            <a:ext cx="2461200" cy="1382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338" y="1050013"/>
            <a:ext cx="582675" cy="5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012" y="1756410"/>
            <a:ext cx="1903777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5343063" y="931000"/>
            <a:ext cx="2923500" cy="1615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550" y="1684849"/>
            <a:ext cx="582675" cy="5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050" y="1668387"/>
            <a:ext cx="6156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1349475" y="649813"/>
            <a:ext cx="151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5659425" y="545125"/>
            <a:ext cx="22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Analysis with NLP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3788" y="1208150"/>
            <a:ext cx="582675" cy="5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9975" y="3490438"/>
            <a:ext cx="2511525" cy="1310176"/>
          </a:xfrm>
          <a:prstGeom prst="rect">
            <a:avLst/>
          </a:prstGeom>
          <a:noFill/>
          <a:ln w="19050" cap="flat" cmpd="sng">
            <a:solidFill>
              <a:srgbClr val="4A8C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32"/>
          <p:cNvSpPr txBox="1"/>
          <p:nvPr/>
        </p:nvSpPr>
        <p:spPr>
          <a:xfrm>
            <a:off x="6376075" y="931000"/>
            <a:ext cx="99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Preprocess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5641063" y="1374300"/>
            <a:ext cx="99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Sentiment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7256875" y="1289700"/>
            <a:ext cx="95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Modelling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6737037" y="3141888"/>
            <a:ext cx="14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3139550" y="0"/>
            <a:ext cx="256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Project Flow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34157" y="2581082"/>
            <a:ext cx="912938" cy="91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7688" y="3356813"/>
            <a:ext cx="1435841" cy="1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496038" y="3039425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Interface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32"/>
          <p:cNvCxnSpPr>
            <a:stCxn id="235" idx="2"/>
            <a:endCxn id="235" idx="2"/>
          </p:cNvCxnSpPr>
          <p:nvPr/>
        </p:nvCxnSpPr>
        <p:spPr>
          <a:xfrm>
            <a:off x="1830425" y="30103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>
            <a:stCxn id="233" idx="0"/>
            <a:endCxn id="216" idx="4"/>
          </p:cNvCxnSpPr>
          <p:nvPr/>
        </p:nvCxnSpPr>
        <p:spPr>
          <a:xfrm rot="10800000" flipH="1">
            <a:off x="1213938" y="2432825"/>
            <a:ext cx="894000" cy="60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2"/>
          <p:cNvSpPr txBox="1"/>
          <p:nvPr/>
        </p:nvSpPr>
        <p:spPr>
          <a:xfrm>
            <a:off x="1033097" y="2501400"/>
            <a:ext cx="582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32"/>
          <p:cNvCxnSpPr>
            <a:stCxn id="216" idx="6"/>
            <a:endCxn id="219" idx="2"/>
          </p:cNvCxnSpPr>
          <p:nvPr/>
        </p:nvCxnSpPr>
        <p:spPr>
          <a:xfrm rot="10800000" flipH="1">
            <a:off x="3338625" y="1738975"/>
            <a:ext cx="20043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2"/>
          <p:cNvSpPr txBox="1"/>
          <p:nvPr/>
        </p:nvSpPr>
        <p:spPr>
          <a:xfrm>
            <a:off x="3925663" y="1387376"/>
            <a:ext cx="739206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7166463" y="2581076"/>
            <a:ext cx="783762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1" name="Google Shape;241;p32"/>
          <p:cNvCxnSpPr>
            <a:stCxn id="219" idx="4"/>
            <a:endCxn id="229" idx="0"/>
          </p:cNvCxnSpPr>
          <p:nvPr/>
        </p:nvCxnSpPr>
        <p:spPr>
          <a:xfrm>
            <a:off x="6804813" y="2546800"/>
            <a:ext cx="634200" cy="59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2" name="Google Shape;24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545122"/>
            <a:ext cx="1064750" cy="699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2"/>
          <p:cNvCxnSpPr>
            <a:endCxn id="242" idx="2"/>
          </p:cNvCxnSpPr>
          <p:nvPr/>
        </p:nvCxnSpPr>
        <p:spPr>
          <a:xfrm rot="10800000">
            <a:off x="532375" y="1244517"/>
            <a:ext cx="5226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32"/>
          <p:cNvSpPr txBox="1"/>
          <p:nvPr/>
        </p:nvSpPr>
        <p:spPr>
          <a:xfrm>
            <a:off x="354825" y="1322488"/>
            <a:ext cx="522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from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Explored on several ways to scrape data off the web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Automate browser (Python Selenium)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Official/Open source APIs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Web scraping softwares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Settled on using APIs whenever available for ease of implementation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Collected data from following social media websites: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Twitter (using API)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Reddit (using API)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Facebook (using API)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HardwareZone (automate browser using python)</a:t>
            </a:r>
            <a:endParaRPr sz="1400" b="1"/>
          </a:p>
        </p:txBody>
      </p:sp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to Week 4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100" y="3124075"/>
            <a:ext cx="10181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125" y="3696775"/>
            <a:ext cx="872100" cy="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100" y="3085738"/>
            <a:ext cx="649374" cy="64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2100" y="3846475"/>
            <a:ext cx="112293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1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Merged dataset collected from each social media into one large dataset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Research and implement data preprocessing techniques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Researched on a few NLP techniques and attempted implementation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Topic Modelling to find popular topics within dataset</a:t>
            </a:r>
            <a:endParaRPr sz="1400" b="1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Sentiment Analysis to identify overall sentiment of text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Attempted using current dataset to generate a few visualisations in PowerBI </a:t>
            </a:r>
            <a:endParaRPr sz="1400" b="1"/>
          </a:p>
        </p:txBody>
      </p:sp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to Week 6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750" y="3411125"/>
            <a:ext cx="1679300" cy="15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816" y="3506391"/>
            <a:ext cx="2232852" cy="1375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Continued on the analysis to determine which NLP model to use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Integrated all web scraping and analysis codes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Developed UI using Python GUI module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Improved data visualisation dashboard to visualize in more detail:</a:t>
            </a:r>
            <a:endParaRPr sz="1400" b="1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Each platform</a:t>
            </a:r>
            <a:endParaRPr sz="1400" b="1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Comparison</a:t>
            </a:r>
            <a:endParaRPr sz="1400" b="1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Sentiment</a:t>
            </a:r>
            <a:endParaRPr sz="1400" b="1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Topics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Integrated UI with the rest of the codes and Power BI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Testing</a:t>
            </a:r>
            <a:endParaRPr sz="1400" b="1"/>
          </a:p>
        </p:txBody>
      </p:sp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to Week 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1466675" y="1652550"/>
            <a:ext cx="3114300" cy="1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Barlow</vt:lpstr>
      <vt:lpstr>Fira Sans Extra Condensed Medium</vt:lpstr>
      <vt:lpstr>Montserrat</vt:lpstr>
      <vt:lpstr>Montserrat SemiBold</vt:lpstr>
      <vt:lpstr>Inter</vt:lpstr>
      <vt:lpstr>Arial</vt:lpstr>
      <vt:lpstr>Quicksand Medium</vt:lpstr>
      <vt:lpstr>Didact Gothic</vt:lpstr>
      <vt:lpstr>Management Consulting Toolkit by Slidesgo</vt:lpstr>
      <vt:lpstr>Web Listening  Project (Final Presentation)</vt:lpstr>
      <vt:lpstr>Table of Contents</vt:lpstr>
      <vt:lpstr>Project Overview</vt:lpstr>
      <vt:lpstr>Project Flow</vt:lpstr>
      <vt:lpstr>PowerPoint Presentation</vt:lpstr>
      <vt:lpstr>Week 1 to Week 4</vt:lpstr>
      <vt:lpstr>Week 5 to Week 6</vt:lpstr>
      <vt:lpstr>Week 6 to Week 12</vt:lpstr>
      <vt:lpstr>Demo</vt:lpstr>
      <vt:lpstr>Reflection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Listening  Project (Final Presentation)</dc:title>
  <cp:lastModifiedBy>Ronald Cheung</cp:lastModifiedBy>
  <cp:revision>1</cp:revision>
  <dcterms:modified xsi:type="dcterms:W3CDTF">2022-05-27T12:27:48Z</dcterms:modified>
</cp:coreProperties>
</file>