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599" r:id="rId1"/>
  </p:sldMasterIdLst>
  <p:notesMasterIdLst>
    <p:notesMasterId r:id="rId10"/>
  </p:notesMasterIdLst>
  <p:sldIdLst>
    <p:sldId id="257" r:id="rId2"/>
    <p:sldId id="314" r:id="rId3"/>
    <p:sldId id="321" r:id="rId4"/>
    <p:sldId id="325" r:id="rId5"/>
    <p:sldId id="322" r:id="rId6"/>
    <p:sldId id="315" r:id="rId7"/>
    <p:sldId id="323" r:id="rId8"/>
    <p:sldId id="32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6"/>
  </p:normalViewPr>
  <p:slideViewPr>
    <p:cSldViewPr snapToGrid="0" snapToObjects="1">
      <p:cViewPr varScale="1">
        <p:scale>
          <a:sx n="109" d="100"/>
          <a:sy n="109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F8D-B0E2-48DC-821B-77CC07252EB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7A7B7-AF96-48E6-A3B7-DEB799E8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34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7A7B7-AF96-48E6-A3B7-DEB799E8DF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862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69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238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31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3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91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75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569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07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37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371600" y="482600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Hung-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Kuo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Chu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National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Tsing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Hua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612" y="196953"/>
            <a:ext cx="9070776" cy="1649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00B050"/>
                </a:solidFill>
              </a:rPr>
              <a:t>Introduction to Graphics Programming and its Applications</a:t>
            </a:r>
            <a:endParaRPr lang="zh-TW" altLang="en-US" sz="1800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96788" y="6330692"/>
            <a:ext cx="13596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CS4505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71343" y="190913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繪圖程式設計與</a:t>
            </a:r>
            <a:r>
              <a:rPr lang="zh-TW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應用</a:t>
            </a:r>
            <a:endParaRPr lang="en-US" altLang="zh-TW" sz="4000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612" y="3066474"/>
            <a:ext cx="90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Quiz 4 </a:t>
            </a:r>
            <a:r>
              <a:rPr lang="en-US" altLang="zh-TW" sz="4000" dirty="0" err="1" smtClean="0">
                <a:solidFill>
                  <a:srgbClr val="FF0000"/>
                </a:solidFill>
                <a:ea typeface="標楷體" pitchFamily="65" charset="-120"/>
              </a:rPr>
              <a:t>FrameBuffer</a:t>
            </a:r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 Processing</a:t>
            </a:r>
            <a:endParaRPr lang="zh-TW" altLang="en-US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0182" y="3704331"/>
            <a:ext cx="419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Examination Time : 17:30~18:20 (50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mins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Render On your own </a:t>
            </a:r>
            <a:r>
              <a:rPr lang="en-US" altLang="zh-TW" dirty="0" err="1" smtClean="0"/>
              <a:t>FrameBuffer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Do simple image </a:t>
            </a:r>
            <a:r>
              <a:rPr lang="en-US" altLang="zh-TW" dirty="0" smtClean="0"/>
              <a:t>processing.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2309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 – Red-Blue </a:t>
            </a:r>
            <a:endParaRPr lang="zh-TW" altLang="en-US" dirty="0"/>
          </a:p>
        </p:txBody>
      </p:sp>
      <p:pic>
        <p:nvPicPr>
          <p:cNvPr id="10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6599" y="1591835"/>
            <a:ext cx="4877401" cy="3653288"/>
          </a:xfrm>
          <a:prstGeom prst="rect">
            <a:avLst/>
          </a:prstGeom>
        </p:spPr>
      </p:pic>
      <p:pic>
        <p:nvPicPr>
          <p:cNvPr id="1028" name="Picture 4" descr="傳統的紅藍色差眼鏡 - 圖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85" y="5419320"/>
            <a:ext cx="2299724" cy="130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3" y="1597591"/>
            <a:ext cx="3802459" cy="3821729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8841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Search “TODO“ and find the section you need to write code</a:t>
            </a:r>
          </a:p>
          <a:p>
            <a:r>
              <a:rPr lang="en-US" altLang="zh-TW" sz="2800" dirty="0" smtClean="0"/>
              <a:t>GL_DRAW_FRAMEBUFFER == GL_FRAMEBUFFER, feel free to choose one of them to use ( </a:t>
            </a:r>
            <a:r>
              <a:rPr lang="en-US" altLang="zh-TW" sz="2800" dirty="0" smtClean="0">
                <a:solidFill>
                  <a:srgbClr val="FF0000"/>
                </a:solidFill>
              </a:rPr>
              <a:t>Don’t</a:t>
            </a:r>
            <a:r>
              <a:rPr lang="en-US" altLang="zh-TW" sz="2800" dirty="0" smtClean="0"/>
              <a:t> confused by the different part from previous course slides and </a:t>
            </a:r>
            <a:r>
              <a:rPr lang="en-US" altLang="zh-TW" sz="2800" dirty="0"/>
              <a:t>API documentation 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Only</a:t>
            </a:r>
            <a:r>
              <a:rPr lang="en-US" altLang="zh-TW" sz="2800" dirty="0" smtClean="0"/>
              <a:t> need to modify </a:t>
            </a:r>
            <a:r>
              <a:rPr lang="en-US" altLang="zh-TW" sz="2800" dirty="0" smtClean="0">
                <a:solidFill>
                  <a:srgbClr val="FF0000"/>
                </a:solidFill>
              </a:rPr>
              <a:t>main.cpp</a:t>
            </a:r>
          </a:p>
          <a:p>
            <a:r>
              <a:rPr lang="en-US" altLang="zh-TW" sz="2800" dirty="0" smtClean="0"/>
              <a:t>You just need to fill up the </a:t>
            </a:r>
            <a:r>
              <a:rPr lang="en-US" altLang="zh-TW" sz="2800" dirty="0" smtClean="0"/>
              <a:t>blank with some </a:t>
            </a:r>
            <a:r>
              <a:rPr lang="en-US" altLang="zh-TW" sz="2800" dirty="0" smtClean="0"/>
              <a:t>parameters </a:t>
            </a:r>
            <a:r>
              <a:rPr lang="en-US" altLang="zh-TW" sz="2800" dirty="0" smtClean="0">
                <a:solidFill>
                  <a:srgbClr val="FF0000"/>
                </a:solidFill>
              </a:rPr>
              <a:t>Except</a:t>
            </a:r>
            <a:r>
              <a:rPr lang="en-US" altLang="zh-TW" sz="2800" dirty="0" smtClean="0"/>
              <a:t> the part of </a:t>
            </a:r>
            <a:r>
              <a:rPr lang="en-US" altLang="zh-TW" sz="2800" dirty="0" err="1" smtClean="0"/>
              <a:t>shader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5102818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1</a:t>
            </a:r>
            <a:r>
              <a:rPr lang="en-US" altLang="zh-TW" sz="2800" dirty="0" smtClean="0"/>
              <a:t>. </a:t>
            </a:r>
            <a:r>
              <a:rPr lang="en-US" altLang="zh-TW" sz="2800" dirty="0" smtClean="0"/>
              <a:t>Try to render the scene on your own FBO.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A. Create and set up program2. (</a:t>
            </a:r>
            <a:r>
              <a:rPr lang="en-US" altLang="zh-TW" sz="2400" dirty="0" err="1" smtClean="0"/>
              <a:t>vao,vbo</a:t>
            </a:r>
            <a:r>
              <a:rPr lang="en-US" altLang="zh-TW" sz="2400" dirty="0" smtClean="0"/>
              <a:t>…..)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B. Create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FBO, RBO and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FBO_texture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and bind them .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C. </a:t>
            </a:r>
            <a:r>
              <a:rPr lang="en-US" altLang="zh-TW" sz="2400" dirty="0" err="1" smtClean="0"/>
              <a:t>BindFBO</a:t>
            </a:r>
            <a:r>
              <a:rPr lang="en-US" altLang="zh-TW" sz="2400" dirty="0" smtClean="0"/>
              <a:t> and Draw at Color_Attachment0 .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(in </a:t>
            </a:r>
            <a:r>
              <a:rPr lang="en-US" altLang="zh-TW" sz="2400" dirty="0" err="1" smtClean="0"/>
              <a:t>RenderFunction</a:t>
            </a:r>
            <a:r>
              <a:rPr lang="en-US" altLang="zh-TW" sz="2400" dirty="0" smtClean="0"/>
              <a:t>).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D. Switch to default </a:t>
            </a:r>
            <a:r>
              <a:rPr lang="en-US" altLang="zh-TW" sz="2400" dirty="0" err="1" smtClean="0"/>
              <a:t>framebuffer</a:t>
            </a:r>
            <a:r>
              <a:rPr lang="en-US" altLang="zh-TW" sz="2400" dirty="0" smtClean="0"/>
              <a:t>.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E. Draw </a:t>
            </a:r>
            <a:r>
              <a:rPr lang="en-US" altLang="zh-TW" sz="2400" dirty="0" err="1"/>
              <a:t>FBO_texture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</a:t>
            </a:r>
          </a:p>
          <a:p>
            <a:pPr marL="57150" indent="0">
              <a:buNone/>
            </a:pPr>
            <a:r>
              <a:rPr lang="en-US" altLang="zh-TW" sz="2800" dirty="0"/>
              <a:t>2</a:t>
            </a:r>
            <a:r>
              <a:rPr lang="en-US" altLang="zh-TW" sz="2800" dirty="0" smtClean="0"/>
              <a:t>. </a:t>
            </a:r>
            <a:r>
              <a:rPr lang="en-US" altLang="zh-TW" sz="2800" dirty="0" smtClean="0"/>
              <a:t>Apply Red-Blue Stereo algorithm on program2</a:t>
            </a:r>
          </a:p>
        </p:txBody>
      </p:sp>
    </p:spTree>
    <p:extLst>
      <p:ext uri="{BB962C8B-B14F-4D97-AF65-F5344CB8AC3E}">
        <p14:creationId xmlns:p14="http://schemas.microsoft.com/office/powerpoint/2010/main" val="23206963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87907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Red-Blue Stereo (in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43" y="1215044"/>
            <a:ext cx="1892556" cy="1892556"/>
          </a:xfr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2855007" y="8457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826815" y="31076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76960" y="31076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1</a:t>
            </a:r>
            <a:r>
              <a:rPr lang="en-US" altLang="zh-TW" dirty="0" smtClean="0"/>
              <a:t>,0)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76959" y="8457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79" y="4505111"/>
            <a:ext cx="1892556" cy="1892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6049752" y="4499704"/>
            <a:ext cx="1932317" cy="1897963"/>
          </a:xfrm>
          <a:prstGeom prst="rect">
            <a:avLst/>
          </a:prstGeom>
          <a:solidFill>
            <a:srgbClr val="C6D9F1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379247" y="4127669"/>
            <a:ext cx="12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(0+offset,1)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379247" y="6373090"/>
            <a:ext cx="12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(0+offset,0)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46350" y="4103513"/>
            <a:ext cx="12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(1+offset,1)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5362" y="6368642"/>
            <a:ext cx="12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(1+offset,1)</a:t>
            </a:r>
            <a:endParaRPr lang="zh-TW" altLang="en-US" dirty="0"/>
          </a:p>
        </p:txBody>
      </p:sp>
      <p:pic>
        <p:nvPicPr>
          <p:cNvPr id="16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8" y="4507814"/>
            <a:ext cx="1892556" cy="1892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/>
          <p:cNvSpPr/>
          <p:nvPr/>
        </p:nvSpPr>
        <p:spPr>
          <a:xfrm>
            <a:off x="676678" y="4502407"/>
            <a:ext cx="1932317" cy="1897963"/>
          </a:xfrm>
          <a:prstGeom prst="rect">
            <a:avLst/>
          </a:prstGeom>
          <a:solidFill>
            <a:srgbClr val="FF00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96996" y="4130372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(0-offset,1)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96996" y="6375793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(0-offset,0)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164099" y="410621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(1-offset,1)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233111" y="6371345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(1-offset,1)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1846053" y="3107600"/>
            <a:ext cx="844431" cy="844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799820" y="3210513"/>
            <a:ext cx="818547" cy="844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76678" y="3292266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Left_Color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553628" y="3292266"/>
            <a:ext cx="12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Right_Color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889977" y="1930489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exture(</a:t>
            </a:r>
            <a:r>
              <a:rPr lang="en-US" altLang="zh-TW" sz="2400" dirty="0" err="1" smtClean="0"/>
              <a:t>tex,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texcoord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06739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Red-Blue Mix Color </a:t>
            </a:r>
            <a:r>
              <a:rPr lang="en-US" altLang="zh-TW" dirty="0" smtClean="0"/>
              <a:t>formula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Default offset = 0.005;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Color_R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Left_Color.r</a:t>
            </a:r>
            <a:r>
              <a:rPr lang="en-US" altLang="zh-TW" dirty="0" smtClean="0"/>
              <a:t>*0.299+</a:t>
            </a:r>
            <a:r>
              <a:rPr lang="en-US" altLang="zh-TW" dirty="0"/>
              <a:t> </a:t>
            </a:r>
            <a:r>
              <a:rPr lang="en-US" altLang="zh-TW" dirty="0" err="1" smtClean="0"/>
              <a:t>Left_Color.g</a:t>
            </a:r>
            <a:r>
              <a:rPr lang="en-US" altLang="zh-TW" dirty="0" smtClean="0"/>
              <a:t>*0.587+Left_Color.b*0.114;</a:t>
            </a:r>
          </a:p>
          <a:p>
            <a:pPr marL="0" indent="0">
              <a:buNone/>
            </a:pPr>
            <a:r>
              <a:rPr lang="en-US" altLang="zh-TW" dirty="0" err="1" smtClean="0"/>
              <a:t>Color_G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Right_Color.g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 smtClean="0"/>
              <a:t>Color_B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Right_Color.b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color = vec4(Color_R,Color_G,Color_B,1.0);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37794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You </a:t>
            </a:r>
            <a:r>
              <a:rPr lang="en-US" altLang="zh-TW" b="1" dirty="0" smtClean="0">
                <a:solidFill>
                  <a:srgbClr val="FF0000"/>
                </a:solidFill>
              </a:rPr>
              <a:t>cannot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Copy &amp; </a:t>
            </a:r>
            <a:r>
              <a:rPr lang="en-US" altLang="zh-TW" dirty="0"/>
              <a:t>p</a:t>
            </a:r>
            <a:r>
              <a:rPr lang="en-US" altLang="zh-TW" dirty="0" smtClean="0"/>
              <a:t>aste others’ code</a:t>
            </a:r>
          </a:p>
          <a:p>
            <a:pPr lvl="1"/>
            <a:r>
              <a:rPr lang="en-US" altLang="zh-TW" dirty="0" smtClean="0"/>
              <a:t>Ask others to code for you</a:t>
            </a:r>
          </a:p>
          <a:p>
            <a:pPr lvl="1"/>
            <a:r>
              <a:rPr lang="en-US" altLang="zh-TW" dirty="0" smtClean="0"/>
              <a:t>Discuss </a:t>
            </a:r>
            <a:r>
              <a:rPr lang="en-US" altLang="zh-TW" dirty="0"/>
              <a:t>with your </a:t>
            </a:r>
            <a:r>
              <a:rPr lang="en-US" altLang="zh-TW" dirty="0" smtClean="0"/>
              <a:t>classmates</a:t>
            </a:r>
          </a:p>
          <a:p>
            <a:r>
              <a:rPr lang="en-US" altLang="zh-TW" dirty="0" smtClean="0"/>
              <a:t>You </a:t>
            </a:r>
            <a:r>
              <a:rPr lang="en-US" altLang="zh-TW" b="1" dirty="0" smtClean="0"/>
              <a:t>can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Check any hangouts of this </a:t>
            </a:r>
            <a:r>
              <a:rPr lang="en-US" altLang="zh-TW" dirty="0" smtClean="0"/>
              <a:t>course</a:t>
            </a:r>
          </a:p>
          <a:p>
            <a:pPr lvl="1"/>
            <a:r>
              <a:rPr lang="en-US" altLang="zh-TW" dirty="0" smtClean="0"/>
              <a:t>Check any websites </a:t>
            </a:r>
            <a:r>
              <a:rPr lang="en-US" altLang="zh-TW" dirty="0"/>
              <a:t>except community </a:t>
            </a:r>
            <a:r>
              <a:rPr lang="en-US" altLang="zh-TW" dirty="0" smtClean="0"/>
              <a:t>websites</a:t>
            </a:r>
            <a:endParaRPr lang="en-US" altLang="zh-TW" dirty="0" smtClean="0"/>
          </a:p>
          <a:p>
            <a:r>
              <a:rPr lang="en-US" altLang="zh-TW" dirty="0" smtClean="0"/>
              <a:t>Demo your program window to TAs before you leave the PC room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8574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NTHU" id="{489D15B4-1DF9-9945-A658-6B6904AE63A3}" vid="{1B73BE30-8769-B047-B252-62B1151133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Theme1_NTHU</Template>
  <TotalTime>1346</TotalTime>
  <Words>303</Words>
  <Application>Microsoft Office PowerPoint</Application>
  <PresentationFormat>如螢幕大小 (4:3)</PresentationFormat>
  <Paragraphs>59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新細明體</vt:lpstr>
      <vt:lpstr>Arial</vt:lpstr>
      <vt:lpstr>Calibri</vt:lpstr>
      <vt:lpstr>Stencil Std</vt:lpstr>
      <vt:lpstr>Theme1_NTHU</vt:lpstr>
      <vt:lpstr>PowerPoint 簡報</vt:lpstr>
      <vt:lpstr>Objective</vt:lpstr>
      <vt:lpstr>Objective – Red-Blue </vt:lpstr>
      <vt:lpstr>Hint</vt:lpstr>
      <vt:lpstr>Hint</vt:lpstr>
      <vt:lpstr>Red-Blue Stereo (in shader)</vt:lpstr>
      <vt:lpstr>Red-Blue Mix Color formula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Chu</dc:creator>
  <cp:lastModifiedBy>Jack</cp:lastModifiedBy>
  <cp:revision>106</cp:revision>
  <dcterms:created xsi:type="dcterms:W3CDTF">2016-02-16T02:49:35Z</dcterms:created>
  <dcterms:modified xsi:type="dcterms:W3CDTF">2017-05-07T08:03:37Z</dcterms:modified>
</cp:coreProperties>
</file>