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599" r:id="rId1"/>
  </p:sldMasterIdLst>
  <p:notesMasterIdLst>
    <p:notesMasterId r:id="rId14"/>
  </p:notesMasterIdLst>
  <p:sldIdLst>
    <p:sldId id="257" r:id="rId2"/>
    <p:sldId id="314" r:id="rId3"/>
    <p:sldId id="329" r:id="rId4"/>
    <p:sldId id="330" r:id="rId5"/>
    <p:sldId id="331" r:id="rId6"/>
    <p:sldId id="332" r:id="rId7"/>
    <p:sldId id="334" r:id="rId8"/>
    <p:sldId id="333" r:id="rId9"/>
    <p:sldId id="335" r:id="rId10"/>
    <p:sldId id="336" r:id="rId11"/>
    <p:sldId id="338" r:id="rId12"/>
    <p:sldId id="33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66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498BE-EB28-4BC7-92CA-64FD61C2640C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466DF-85C3-4B93-AB38-398D81BC9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3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466DF-85C3-4B93-AB38-398D81BC975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0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6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3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3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6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lm.g-truc.net/0.9.4/api/a00206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reeglut.sourceforge.net/docs/api.php#WindowCallb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rgbClr val="FF0000"/>
                </a:solidFill>
                <a:ea typeface="標楷體" pitchFamily="65" charset="-120"/>
              </a:rPr>
              <a:t>Practice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6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785" y="1586753"/>
            <a:ext cx="877516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glutGet</a:t>
            </a:r>
            <a:r>
              <a:rPr lang="en-US" altLang="zh-TW" dirty="0" smtClean="0"/>
              <a:t>(GLUT_ELAPSED_TIME) to get the value of time</a:t>
            </a:r>
          </a:p>
          <a:p>
            <a:r>
              <a:rPr lang="en-US" altLang="zh-TW" dirty="0" smtClean="0"/>
              <a:t>The predefined variable ‘</a:t>
            </a:r>
            <a:r>
              <a:rPr lang="en-US" altLang="zh-TW" dirty="0" smtClean="0">
                <a:solidFill>
                  <a:srgbClr val="FFC000"/>
                </a:solidFill>
              </a:rPr>
              <a:t>model</a:t>
            </a:r>
            <a:r>
              <a:rPr lang="en-US" altLang="zh-TW" dirty="0" smtClean="0"/>
              <a:t>’ is a matrix which represents model’s transform matrix</a:t>
            </a:r>
          </a:p>
          <a:p>
            <a:r>
              <a:rPr lang="en-US" altLang="zh-TW" dirty="0" smtClean="0"/>
              <a:t>Apply some matrix operation to the variable </a:t>
            </a:r>
            <a:r>
              <a:rPr lang="en-US" altLang="zh-TW" dirty="0"/>
              <a:t>‘</a:t>
            </a:r>
            <a:r>
              <a:rPr lang="en-US" altLang="zh-TW" dirty="0">
                <a:solidFill>
                  <a:srgbClr val="FFC000"/>
                </a:solidFill>
              </a:rPr>
              <a:t>model</a:t>
            </a:r>
            <a:r>
              <a:rPr lang="en-US" altLang="zh-TW" dirty="0"/>
              <a:t>’ </a:t>
            </a:r>
            <a:r>
              <a:rPr lang="en-US" altLang="zh-TW" dirty="0" smtClean="0"/>
              <a:t> to achieve the goal</a:t>
            </a:r>
          </a:p>
          <a:p>
            <a:r>
              <a:rPr lang="en-US" altLang="zh-TW" dirty="0" smtClean="0"/>
              <a:t>Check </a:t>
            </a:r>
            <a:r>
              <a:rPr lang="en-US" altLang="zh-TW" dirty="0" smtClean="0">
                <a:hlinkClick r:id="rId2"/>
              </a:rPr>
              <a:t>GLM transform API</a:t>
            </a:r>
            <a:endParaRPr lang="en-US" altLang="zh-TW" dirty="0" smtClean="0"/>
          </a:p>
          <a:p>
            <a:pPr lvl="1"/>
            <a:r>
              <a:rPr lang="en-US" altLang="zh-TW" dirty="0" err="1"/>
              <a:t>g</a:t>
            </a:r>
            <a:r>
              <a:rPr lang="en-US" altLang="zh-TW" dirty="0" err="1" smtClean="0"/>
              <a:t>lm</a:t>
            </a:r>
            <a:r>
              <a:rPr lang="en-US" altLang="zh-TW" dirty="0" smtClean="0"/>
              <a:t>::translate</a:t>
            </a:r>
          </a:p>
          <a:p>
            <a:pPr lvl="1"/>
            <a:r>
              <a:rPr lang="en-US" altLang="zh-TW" dirty="0" err="1"/>
              <a:t>g</a:t>
            </a:r>
            <a:r>
              <a:rPr lang="en-US" altLang="zh-TW" dirty="0" err="1" smtClean="0"/>
              <a:t>lm</a:t>
            </a:r>
            <a:r>
              <a:rPr lang="en-US" altLang="zh-TW" dirty="0" smtClean="0"/>
              <a:t>::rotate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Be careful of the operation order ( first translate then rotate != first rotate then translate )</a:t>
            </a:r>
          </a:p>
        </p:txBody>
      </p:sp>
    </p:spTree>
    <p:extLst>
      <p:ext uri="{BB962C8B-B14F-4D97-AF65-F5344CB8AC3E}">
        <p14:creationId xmlns:p14="http://schemas.microsoft.com/office/powerpoint/2010/main" val="892789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785" y="1586753"/>
            <a:ext cx="8775165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vertices information are already in the buffer, so all we need to do is try applying the transform matrix to these points.</a:t>
            </a:r>
          </a:p>
          <a:p>
            <a:r>
              <a:rPr lang="en-US" altLang="zh-TW" dirty="0" smtClean="0"/>
              <a:t>Transfer the time value as a parameter to </a:t>
            </a:r>
            <a:r>
              <a:rPr lang="en-US" altLang="zh-TW" dirty="0" err="1" smtClean="0"/>
              <a:t>glm</a:t>
            </a:r>
            <a:r>
              <a:rPr lang="en-US" altLang="zh-TW" dirty="0" smtClean="0"/>
              <a:t>::rotate to make the model </a:t>
            </a:r>
            <a:r>
              <a:rPr lang="en-US" altLang="zh-TW" dirty="0"/>
              <a:t>spin according </a:t>
            </a:r>
            <a:r>
              <a:rPr lang="en-US" altLang="zh-TW" dirty="0" smtClean="0"/>
              <a:t>to time </a:t>
            </a:r>
          </a:p>
        </p:txBody>
      </p:sp>
    </p:spTree>
    <p:extLst>
      <p:ext uri="{BB962C8B-B14F-4D97-AF65-F5344CB8AC3E}">
        <p14:creationId xmlns:p14="http://schemas.microsoft.com/office/powerpoint/2010/main" val="358731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51" y="1600200"/>
            <a:ext cx="4310098" cy="4525963"/>
          </a:xfrm>
        </p:spPr>
      </p:pic>
    </p:spTree>
    <p:extLst>
      <p:ext uri="{BB962C8B-B14F-4D97-AF65-F5344CB8AC3E}">
        <p14:creationId xmlns:p14="http://schemas.microsoft.com/office/powerpoint/2010/main" val="2061177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Add new custom 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Control display loop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6230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316739" y="2159213"/>
            <a:ext cx="27626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b="1" dirty="0" smtClean="0"/>
              <a:t>Practice 1</a:t>
            </a:r>
            <a:endParaRPr lang="zh-TW" altLang="en-US" sz="5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21183" y="3020987"/>
            <a:ext cx="4953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Add new custom </a:t>
            </a:r>
            <a:r>
              <a:rPr lang="en-US" altLang="zh-TW" sz="4000" dirty="0" smtClean="0"/>
              <a:t>event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688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Add new mouse event with GLUT</a:t>
            </a:r>
          </a:p>
          <a:p>
            <a:pPr lvl="1"/>
            <a:r>
              <a:rPr lang="en-US" altLang="zh-TW" dirty="0" smtClean="0"/>
              <a:t>Output cursor coordinate when hit left button</a:t>
            </a:r>
          </a:p>
          <a:p>
            <a:pPr lvl="1"/>
            <a:r>
              <a:rPr lang="en-US" altLang="zh-TW" dirty="0" smtClean="0"/>
              <a:t>Output cursor coordinate when release left button</a:t>
            </a:r>
          </a:p>
          <a:p>
            <a:r>
              <a:rPr lang="en-US" altLang="zh-TW" dirty="0" smtClean="0"/>
              <a:t>Add some new option in button list</a:t>
            </a:r>
          </a:p>
          <a:p>
            <a:pPr lvl="1"/>
            <a:r>
              <a:rPr lang="en-US" altLang="zh-TW" dirty="0" smtClean="0"/>
              <a:t>At least 2 new options</a:t>
            </a:r>
          </a:p>
          <a:p>
            <a:pPr lvl="1"/>
            <a:r>
              <a:rPr lang="en-US" altLang="zh-TW" dirty="0" smtClean="0"/>
              <a:t>You can do whatever you want in these new features</a:t>
            </a:r>
          </a:p>
        </p:txBody>
      </p:sp>
    </p:spTree>
    <p:extLst>
      <p:ext uri="{BB962C8B-B14F-4D97-AF65-F5344CB8AC3E}">
        <p14:creationId xmlns:p14="http://schemas.microsoft.com/office/powerpoint/2010/main" val="280378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785" y="1586753"/>
            <a:ext cx="8775165" cy="45259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Window-Specific Callback Registration </a:t>
            </a:r>
            <a:r>
              <a:rPr lang="en-US" altLang="zh-TW" dirty="0" smtClean="0">
                <a:hlinkClick r:id="rId2"/>
              </a:rPr>
              <a:t>Functions</a:t>
            </a:r>
            <a:endParaRPr lang="en-US" altLang="zh-TW" dirty="0"/>
          </a:p>
          <a:p>
            <a:r>
              <a:rPr lang="en-US" altLang="zh-TW" dirty="0" smtClean="0"/>
              <a:t>Commonly used call back function :</a:t>
            </a:r>
          </a:p>
          <a:p>
            <a:pPr lvl="1"/>
            <a:r>
              <a:rPr lang="en-US" altLang="zh-TW" dirty="0" err="1"/>
              <a:t>glutMouseFunc</a:t>
            </a:r>
            <a:endParaRPr lang="en-US" altLang="zh-TW" dirty="0"/>
          </a:p>
          <a:p>
            <a:pPr lvl="1"/>
            <a:r>
              <a:rPr lang="en-US" altLang="zh-TW" dirty="0" err="1" smtClean="0"/>
              <a:t>glutMouseWheelFunc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glutKeyboardFunc</a:t>
            </a:r>
            <a:endParaRPr lang="en-US" altLang="zh-TW" dirty="0" smtClean="0"/>
          </a:p>
          <a:p>
            <a:pPr lvl="1"/>
            <a:r>
              <a:rPr lang="en-US" altLang="zh-TW" dirty="0" err="1"/>
              <a:t>glutSpecialFunc</a:t>
            </a:r>
            <a:endParaRPr lang="en-US" altLang="zh-TW" dirty="0"/>
          </a:p>
          <a:p>
            <a:r>
              <a:rPr lang="en-US" altLang="zh-TW" dirty="0" smtClean="0"/>
              <a:t>Register events before entering main loop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4775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13" y="1600200"/>
            <a:ext cx="5896374" cy="4525963"/>
          </a:xfrm>
        </p:spPr>
      </p:pic>
    </p:spTree>
    <p:extLst>
      <p:ext uri="{BB962C8B-B14F-4D97-AF65-F5344CB8AC3E}">
        <p14:creationId xmlns:p14="http://schemas.microsoft.com/office/powerpoint/2010/main" val="2134546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397"/>
            <a:ext cx="8229600" cy="4385569"/>
          </a:xfrm>
        </p:spPr>
      </p:pic>
    </p:spTree>
    <p:extLst>
      <p:ext uri="{BB962C8B-B14F-4D97-AF65-F5344CB8AC3E}">
        <p14:creationId xmlns:p14="http://schemas.microsoft.com/office/powerpoint/2010/main" val="359165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316739" y="2159213"/>
            <a:ext cx="27626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0" b="1" dirty="0" smtClean="0"/>
              <a:t>Practice 2</a:t>
            </a:r>
            <a:endParaRPr lang="zh-TW" altLang="en-US" sz="5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35468" y="3006781"/>
            <a:ext cx="432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Control display loop</a:t>
            </a:r>
          </a:p>
        </p:txBody>
      </p:sp>
    </p:spTree>
    <p:extLst>
      <p:ext uri="{BB962C8B-B14F-4D97-AF65-F5344CB8AC3E}">
        <p14:creationId xmlns:p14="http://schemas.microsoft.com/office/powerpoint/2010/main" val="35918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423031" cy="4525963"/>
          </a:xfrm>
        </p:spPr>
        <p:txBody>
          <a:bodyPr/>
          <a:lstStyle/>
          <a:p>
            <a:r>
              <a:rPr lang="en-US" altLang="zh-TW" dirty="0" smtClean="0"/>
              <a:t>Translate the model with keyboard</a:t>
            </a:r>
          </a:p>
          <a:p>
            <a:pPr lvl="1"/>
            <a:r>
              <a:rPr lang="en-US" altLang="zh-TW" dirty="0" smtClean="0"/>
              <a:t>Either any direction or value is fine, but the model should stay visible for TAs to check</a:t>
            </a:r>
          </a:p>
          <a:p>
            <a:pPr lvl="1"/>
            <a:r>
              <a:rPr lang="en-US" altLang="zh-TW" dirty="0" smtClean="0"/>
              <a:t>Any keyboard Input is allowed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Rotate the model according to the elapsed time</a:t>
            </a:r>
          </a:p>
          <a:p>
            <a:pPr lvl="1"/>
            <a:r>
              <a:rPr lang="en-US" altLang="zh-TW" dirty="0" smtClean="0"/>
              <a:t>Either any speed or direction is allowed, but the model should </a:t>
            </a:r>
            <a:r>
              <a:rPr lang="en-US" altLang="zh-TW" dirty="0" smtClean="0">
                <a:solidFill>
                  <a:srgbClr val="FF0000"/>
                </a:solidFill>
              </a:rPr>
              <a:t>rotate upon itself but NOT rotate around original axis.</a:t>
            </a:r>
          </a:p>
        </p:txBody>
      </p:sp>
    </p:spTree>
    <p:extLst>
      <p:ext uri="{BB962C8B-B14F-4D97-AF65-F5344CB8AC3E}">
        <p14:creationId xmlns:p14="http://schemas.microsoft.com/office/powerpoint/2010/main" val="237951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Theme1_NTHU</Template>
  <TotalTime>704</TotalTime>
  <Words>281</Words>
  <Application>Microsoft Office PowerPoint</Application>
  <PresentationFormat>如螢幕大小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Stencil Std</vt:lpstr>
      <vt:lpstr>Theme1_NTHU</vt:lpstr>
      <vt:lpstr>PowerPoint 簡報</vt:lpstr>
      <vt:lpstr>Practice</vt:lpstr>
      <vt:lpstr>PowerPoint 簡報</vt:lpstr>
      <vt:lpstr>Objective</vt:lpstr>
      <vt:lpstr>Hint</vt:lpstr>
      <vt:lpstr>Example</vt:lpstr>
      <vt:lpstr>Example</vt:lpstr>
      <vt:lpstr>PowerPoint 簡報</vt:lpstr>
      <vt:lpstr>Objective</vt:lpstr>
      <vt:lpstr>Hint</vt:lpstr>
      <vt:lpstr>Hint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Chu</dc:creator>
  <cp:lastModifiedBy>Jack</cp:lastModifiedBy>
  <cp:revision>106</cp:revision>
  <dcterms:created xsi:type="dcterms:W3CDTF">2016-02-16T02:49:35Z</dcterms:created>
  <dcterms:modified xsi:type="dcterms:W3CDTF">2017-03-05T10:57:19Z</dcterms:modified>
</cp:coreProperties>
</file>