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jpeg" ContentType="image/jpeg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jpeg" ContentType="image/jpeg"/>
  <Override PartName="/ppt/media/image20.jpeg" ContentType="image/jpeg"/>
  <Override PartName="/ppt/media/image2.jpeg" ContentType="image/jpeg"/>
  <Override PartName="/ppt/media/image1.png" ContentType="image/png"/>
  <Override PartName="/ppt/media/image5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12AD8A-7F23-4540-BEB8-6F59F778880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D8E558-5702-4051-9853-521AA4B145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886A33-C9BC-422A-B78D-73FED29548B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A379712-47B9-418E-AB6D-23811613F23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143000" y="685800"/>
            <a:ext cx="4569840" cy="34268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206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1840" cy="611748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907920"/>
            <a:ext cx="9141840" cy="594792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1840" cy="331200"/>
          </a:xfrm>
          <a:prstGeom prst="rect">
            <a:avLst/>
          </a:prstGeom>
          <a:ln>
            <a:noFill/>
          </a:ln>
        </p:spPr>
      </p:pic>
      <p:pic>
        <p:nvPicPr>
          <p:cNvPr id="3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1840" cy="4294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5"/>
          <a:stretch/>
        </p:blipFill>
        <p:spPr>
          <a:xfrm>
            <a:off x="0" y="333360"/>
            <a:ext cx="9141840" cy="611748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6"/>
          <a:srcRect l="0" t="0" r="0" b="95443"/>
          <a:stretch/>
        </p:blipFill>
        <p:spPr>
          <a:xfrm>
            <a:off x="0" y="0"/>
            <a:ext cx="9141840" cy="33120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7"/>
          <a:srcRect l="0" t="83307" r="0" b="10807"/>
          <a:stretch/>
        </p:blipFill>
        <p:spPr>
          <a:xfrm>
            <a:off x="0" y="6453360"/>
            <a:ext cx="9141840" cy="42948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1840" cy="61174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907920"/>
            <a:ext cx="9141840" cy="594792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1840" cy="331200"/>
          </a:xfrm>
          <a:prstGeom prst="rect">
            <a:avLst/>
          </a:prstGeom>
          <a:ln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1840" cy="42948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1840" cy="61174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907920"/>
            <a:ext cx="9141840" cy="594792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1840" cy="33120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1840" cy="42948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://code.tutsplus.com/tutorials/an-introduction-to-volley--cms-23800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16000" y="2349360"/>
            <a:ext cx="75574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Android PHP from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74040" y="5734080"/>
            <a:ext cx="11926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Arc Chang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2016/08/17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46680"/>
            <a:ext cx="821628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1640" y="1144800"/>
            <a:ext cx="7713000" cy="50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 – Http Request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Delete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8360" y="346680"/>
            <a:ext cx="821628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737360" y="2161080"/>
            <a:ext cx="5669280" cy="3871080"/>
          </a:xfrm>
          <a:prstGeom prst="rect">
            <a:avLst/>
          </a:prstGeom>
          <a:ln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2413440" y="6014880"/>
            <a:ext cx="4937760" cy="84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http://code.tutsplus.com/tutorials/an-introduction-to-volley--cms-23800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68360" y="346680"/>
            <a:ext cx="821628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71640" y="1144800"/>
            <a:ext cx="7713000" cy="50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http://stackoverflow.com/questions/13562429/how-many-ways-to-convert-bitmap-to-string-and-vice-versa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52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" descr=""/>
          <p:cNvPicPr/>
          <p:nvPr/>
        </p:nvPicPr>
        <p:blipFill>
          <a:blip r:embed="rId1"/>
          <a:srcRect l="0" t="0" r="50004" b="0"/>
          <a:stretch/>
        </p:blipFill>
        <p:spPr>
          <a:xfrm>
            <a:off x="0" y="333360"/>
            <a:ext cx="4569840" cy="61174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5792760" y="3141720"/>
            <a:ext cx="1779120" cy="64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</Template>
  <TotalTime>32806</TotalTime>
  <Application>LibreOffice/5.1.4.2$Linux_X86_64 LibreOffice_project/10m0$Build-2</Application>
  <Company>Pegatron Corp.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2008-12-02T05:51:46Z</dcterms:created>
  <dc:creator>MingChung Wu(吳銘宗_Pegatron)</dc:creator>
  <dc:description/>
  <dc:language>en-US</dc:language>
  <cp:lastModifiedBy/>
  <dcterms:modified xsi:type="dcterms:W3CDTF">2016-09-05T09:50:25Z</dcterms:modified>
  <cp:revision>1259</cp:revision>
  <dc:subject/>
  <dc:title>Storage Access 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Pegatron Corp.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