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jpeg" ContentType="image/jpeg"/>
  <Override PartName="/ppt/media/image15.jpeg" ContentType="image/jpeg"/>
  <Override PartName="/ppt/media/image13.png" ContentType="image/png"/>
  <Override PartName="/ppt/media/image11.jpeg" ContentType="image/jpeg"/>
  <Override PartName="/ppt/media/image4.png" ContentType="image/png"/>
  <Override PartName="/ppt/media/image12.png" ContentType="image/png"/>
  <Override PartName="/ppt/media/image6.jpeg" ContentType="image/jpeg"/>
  <Override PartName="/ppt/media/image3.jpeg" ContentType="image/jpeg"/>
  <Override PartName="/ppt/media/image19.jpeg" ContentType="image/jpeg"/>
  <Override PartName="/ppt/media/image2.jpeg" ContentType="image/jpeg"/>
  <Override PartName="/ppt/media/image1.png" ContentType="image/png"/>
  <Override PartName="/ppt/media/image5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EEA865-F1D5-49BC-A3BD-B7C1B64CE9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8344A0-DCFC-4BF3-956C-145531C6E8D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D78405-3F67-4FE3-99D5-FCEEBA90584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4FA3AB7-956D-43F5-ADC4-2434122090A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143000" y="685800"/>
            <a:ext cx="4570560" cy="34275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206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2560" cy="611820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907920"/>
            <a:ext cx="9142560" cy="594864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2560" cy="331920"/>
          </a:xfrm>
          <a:prstGeom prst="rect">
            <a:avLst/>
          </a:prstGeom>
          <a:ln>
            <a:noFill/>
          </a:ln>
        </p:spPr>
      </p:pic>
      <p:pic>
        <p:nvPicPr>
          <p:cNvPr id="3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2560" cy="4302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5"/>
          <a:stretch/>
        </p:blipFill>
        <p:spPr>
          <a:xfrm>
            <a:off x="0" y="333360"/>
            <a:ext cx="9142560" cy="6118200"/>
          </a:xfrm>
          <a:prstGeom prst="rect">
            <a:avLst/>
          </a:prstGeom>
          <a:ln>
            <a:noFill/>
          </a:ln>
        </p:spPr>
      </p:pic>
      <p:pic>
        <p:nvPicPr>
          <p:cNvPr id="5" name="Picture 3" descr=""/>
          <p:cNvPicPr/>
          <p:nvPr/>
        </p:nvPicPr>
        <p:blipFill>
          <a:blip r:embed="rId6"/>
          <a:srcRect l="0" t="0" r="0" b="95443"/>
          <a:stretch/>
        </p:blipFill>
        <p:spPr>
          <a:xfrm>
            <a:off x="0" y="0"/>
            <a:ext cx="9142560" cy="331920"/>
          </a:xfrm>
          <a:prstGeom prst="rect">
            <a:avLst/>
          </a:prstGeom>
          <a:ln>
            <a:noFill/>
          </a:ln>
        </p:spPr>
      </p:pic>
      <p:pic>
        <p:nvPicPr>
          <p:cNvPr id="6" name="Picture 4" descr=""/>
          <p:cNvPicPr/>
          <p:nvPr/>
        </p:nvPicPr>
        <p:blipFill>
          <a:blip r:embed="rId7"/>
          <a:srcRect l="0" t="83307" r="0" b="10807"/>
          <a:stretch/>
        </p:blipFill>
        <p:spPr>
          <a:xfrm>
            <a:off x="0" y="6453360"/>
            <a:ext cx="9142560" cy="43020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2560" cy="61182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907920"/>
            <a:ext cx="9142560" cy="594864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2560" cy="331920"/>
          </a:xfrm>
          <a:prstGeom prst="rect">
            <a:avLst/>
          </a:prstGeom>
          <a:ln>
            <a:noFill/>
          </a:ln>
        </p:spPr>
      </p:pic>
      <p:pic>
        <p:nvPicPr>
          <p:cNvPr id="4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2560" cy="4302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0" y="333360"/>
            <a:ext cx="9142560" cy="61182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907920"/>
            <a:ext cx="9142560" cy="5948640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3"/>
          <a:srcRect l="0" t="0" r="0" b="95443"/>
          <a:stretch/>
        </p:blipFill>
        <p:spPr>
          <a:xfrm>
            <a:off x="0" y="0"/>
            <a:ext cx="9142560" cy="33192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4"/>
          <a:srcRect l="0" t="83307" r="0" b="10807"/>
          <a:stretch/>
        </p:blipFill>
        <p:spPr>
          <a:xfrm>
            <a:off x="0" y="6453360"/>
            <a:ext cx="9142560" cy="430200"/>
          </a:xfrm>
          <a:prstGeom prst="rect">
            <a:avLst/>
          </a:prstGeom>
          <a:ln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16000" y="2349360"/>
            <a:ext cx="755820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Android PHP from MySQL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574040" y="5734080"/>
            <a:ext cx="119340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Arc Chang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2016/08/17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360" y="346680"/>
            <a:ext cx="821700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971640" y="1144800"/>
            <a:ext cx="7713720" cy="50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55680" indent="-3542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42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Volley – Http Request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54240">
              <a:lnSpc>
                <a:spcPct val="100000"/>
              </a:lnSpc>
              <a:buClr>
                <a:srgbClr val="333333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標楷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rcRect l="0" t="0" r="50004" b="0"/>
          <a:stretch/>
        </p:blipFill>
        <p:spPr>
          <a:xfrm>
            <a:off x="0" y="333360"/>
            <a:ext cx="4570560" cy="611820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5792760" y="3141720"/>
            <a:ext cx="1779840" cy="641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新細明體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strategy</Template>
  <TotalTime>32651</TotalTime>
  <Application>LibreOffice/5.1.4.2$Linux_X86_64 LibreOffice_project/10m0$Build-2</Application>
  <Company>Pegatron Corp.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2008-12-02T05:51:46Z</dcterms:created>
  <dc:creator>MingChung Wu(吳銘宗_Pegatron)</dc:creator>
  <dc:description/>
  <dc:language>en-US</dc:language>
  <cp:lastModifiedBy/>
  <dcterms:modified xsi:type="dcterms:W3CDTF">2016-08-26T16:01:14Z</dcterms:modified>
  <cp:revision>1256</cp:revision>
  <dc:subject/>
  <dc:title>Storage Access Framework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Pegatron Corp.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如螢幕大小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