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8.png" ContentType="image/png"/>
  <Override PartName="/ppt/media/image17.png" ContentType="image/png"/>
  <Override PartName="/ppt/media/image16.jpeg" ContentType="image/jpeg"/>
  <Override PartName="/ppt/media/image15.jpeg" ContentType="image/jpeg"/>
  <Override PartName="/ppt/media/image13.png" ContentType="image/png"/>
  <Override PartName="/ppt/media/image11.jpeg" ContentType="image/jpeg"/>
  <Override PartName="/ppt/media/image4.png" ContentType="image/png"/>
  <Override PartName="/ppt/media/image12.png" ContentType="image/png"/>
  <Override PartName="/ppt/media/image6.jpeg" ContentType="image/jpeg"/>
  <Override PartName="/ppt/media/image3.jpeg" ContentType="image/jpeg"/>
  <Override PartName="/ppt/media/image19.jpeg" ContentType="image/jpeg"/>
  <Override PartName="/ppt/media/image2.jpeg" ContentType="image/jpeg"/>
  <Override PartName="/ppt/media/image1.png" ContentType="image/png"/>
  <Override PartName="/ppt/media/image5.jpeg" ContentType="image/jpeg"/>
  <Override PartName="/ppt/media/image7.png" ContentType="image/png"/>
  <Override PartName="/ppt/media/image14.png" ContentType="image/png"/>
  <Override PartName="/ppt/media/image10.jpeg" ContentType="image/jpeg"/>
  <Override PartName="/ppt/media/image8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A896281-CF60-46E7-BF49-0994499590C9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0AFD615-12FA-4F1B-8252-A937B1F1F6F1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新細明體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EA71646-B612-4C0E-8297-F7F0FE6EC2B3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新細明體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F0DC0796-3216-46FF-861B-761866CEB4FB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新細明體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1143000" y="685800"/>
            <a:ext cx="4570200" cy="34272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2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7.png"/><Relationship Id="rId3" Type="http://schemas.openxmlformats.org/officeDocument/2006/relationships/image" Target="../media/image18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2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8" Type="http://schemas.openxmlformats.org/officeDocument/2006/relationships/slideLayout" Target="../slideLayouts/slideLayout1.xml"/><Relationship Id="rId9" Type="http://schemas.openxmlformats.org/officeDocument/2006/relationships/slideLayout" Target="../slideLayouts/slideLayout2.xml"/><Relationship Id="rId10" Type="http://schemas.openxmlformats.org/officeDocument/2006/relationships/slideLayout" Target="../slideLayouts/slideLayout3.xml"/><Relationship Id="rId11" Type="http://schemas.openxmlformats.org/officeDocument/2006/relationships/slideLayout" Target="../slideLayouts/slideLayout4.xml"/><Relationship Id="rId12" Type="http://schemas.openxmlformats.org/officeDocument/2006/relationships/slideLayout" Target="../slideLayouts/slideLayout5.xml"/><Relationship Id="rId13" Type="http://schemas.openxmlformats.org/officeDocument/2006/relationships/slideLayout" Target="../slideLayouts/slideLayout6.xml"/><Relationship Id="rId14" Type="http://schemas.openxmlformats.org/officeDocument/2006/relationships/slideLayout" Target="../slideLayouts/slideLayout7.xml"/><Relationship Id="rId15" Type="http://schemas.openxmlformats.org/officeDocument/2006/relationships/slideLayout" Target="../slideLayouts/slideLayout8.xml"/><Relationship Id="rId16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0.xml"/><Relationship Id="rId18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9.png"/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4.png"/><Relationship Id="rId3" Type="http://schemas.openxmlformats.org/officeDocument/2006/relationships/image" Target="../media/image15.jpeg"/><Relationship Id="rId4" Type="http://schemas.openxmlformats.org/officeDocument/2006/relationships/image" Target="../media/image16.jpe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0" y="333360"/>
            <a:ext cx="9142200" cy="6117840"/>
          </a:xfrm>
          <a:prstGeom prst="rect">
            <a:avLst/>
          </a:prstGeom>
          <a:ln>
            <a:noFill/>
          </a:ln>
        </p:spPr>
      </p:pic>
      <p:sp>
        <p:nvSpPr>
          <p:cNvPr id="1" name="CustomShape 1" hidden="1"/>
          <p:cNvSpPr/>
          <p:nvPr/>
        </p:nvSpPr>
        <p:spPr>
          <a:xfrm>
            <a:off x="0" y="907920"/>
            <a:ext cx="9142200" cy="5948280"/>
          </a:xfrm>
          <a:prstGeom prst="rect">
            <a:avLst/>
          </a:prstGeom>
          <a:solidFill>
            <a:srgbClr val="ffffff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" name="Picture 4" descr=""/>
          <p:cNvPicPr/>
          <p:nvPr/>
        </p:nvPicPr>
        <p:blipFill>
          <a:blip r:embed="rId3"/>
          <a:srcRect l="0" t="0" r="0" b="95443"/>
          <a:stretch/>
        </p:blipFill>
        <p:spPr>
          <a:xfrm>
            <a:off x="0" y="0"/>
            <a:ext cx="9142200" cy="331560"/>
          </a:xfrm>
          <a:prstGeom prst="rect">
            <a:avLst/>
          </a:prstGeom>
          <a:ln>
            <a:noFill/>
          </a:ln>
        </p:spPr>
      </p:pic>
      <p:pic>
        <p:nvPicPr>
          <p:cNvPr id="3" name="Picture 5" descr=""/>
          <p:cNvPicPr/>
          <p:nvPr/>
        </p:nvPicPr>
        <p:blipFill>
          <a:blip r:embed="rId4"/>
          <a:srcRect l="0" t="83307" r="0" b="10807"/>
          <a:stretch/>
        </p:blipFill>
        <p:spPr>
          <a:xfrm>
            <a:off x="0" y="6453360"/>
            <a:ext cx="9142200" cy="429840"/>
          </a:xfrm>
          <a:prstGeom prst="rect">
            <a:avLst/>
          </a:prstGeom>
          <a:ln>
            <a:noFill/>
          </a:ln>
        </p:spPr>
      </p:pic>
      <p:pic>
        <p:nvPicPr>
          <p:cNvPr id="4" name="Picture 2" descr=""/>
          <p:cNvPicPr/>
          <p:nvPr/>
        </p:nvPicPr>
        <p:blipFill>
          <a:blip r:embed="rId5"/>
          <a:stretch/>
        </p:blipFill>
        <p:spPr>
          <a:xfrm>
            <a:off x="0" y="333360"/>
            <a:ext cx="9142200" cy="6117840"/>
          </a:xfrm>
          <a:prstGeom prst="rect">
            <a:avLst/>
          </a:prstGeom>
          <a:ln>
            <a:noFill/>
          </a:ln>
        </p:spPr>
      </p:pic>
      <p:pic>
        <p:nvPicPr>
          <p:cNvPr id="5" name="Picture 3" descr=""/>
          <p:cNvPicPr/>
          <p:nvPr/>
        </p:nvPicPr>
        <p:blipFill>
          <a:blip r:embed="rId6"/>
          <a:srcRect l="0" t="0" r="0" b="95443"/>
          <a:stretch/>
        </p:blipFill>
        <p:spPr>
          <a:xfrm>
            <a:off x="0" y="0"/>
            <a:ext cx="9142200" cy="331560"/>
          </a:xfrm>
          <a:prstGeom prst="rect">
            <a:avLst/>
          </a:prstGeom>
          <a:ln>
            <a:noFill/>
          </a:ln>
        </p:spPr>
      </p:pic>
      <p:pic>
        <p:nvPicPr>
          <p:cNvPr id="6" name="Picture 4" descr=""/>
          <p:cNvPicPr/>
          <p:nvPr/>
        </p:nvPicPr>
        <p:blipFill>
          <a:blip r:embed="rId7"/>
          <a:srcRect l="0" t="83307" r="0" b="10807"/>
          <a:stretch/>
        </p:blipFill>
        <p:spPr>
          <a:xfrm>
            <a:off x="0" y="6453360"/>
            <a:ext cx="9142200" cy="429840"/>
          </a:xfrm>
          <a:prstGeom prst="rect">
            <a:avLst/>
          </a:prstGeom>
          <a:ln>
            <a:noFill/>
          </a:ln>
        </p:spPr>
      </p:pic>
      <p:sp>
        <p:nvSpPr>
          <p:cNvPr id="7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  <p:sldLayoutId id="2147483660" r:id="rId19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 descr=""/>
          <p:cNvPicPr/>
          <p:nvPr/>
        </p:nvPicPr>
        <p:blipFill>
          <a:blip r:embed="rId2"/>
          <a:stretch/>
        </p:blipFill>
        <p:spPr>
          <a:xfrm>
            <a:off x="0" y="333360"/>
            <a:ext cx="9142200" cy="6117840"/>
          </a:xfrm>
          <a:prstGeom prst="rect">
            <a:avLst/>
          </a:prstGeom>
          <a:ln>
            <a:noFill/>
          </a:ln>
        </p:spPr>
      </p:pic>
      <p:sp>
        <p:nvSpPr>
          <p:cNvPr id="44" name="CustomShape 1"/>
          <p:cNvSpPr/>
          <p:nvPr/>
        </p:nvSpPr>
        <p:spPr>
          <a:xfrm>
            <a:off x="0" y="907920"/>
            <a:ext cx="9142200" cy="5948280"/>
          </a:xfrm>
          <a:prstGeom prst="rect">
            <a:avLst/>
          </a:prstGeom>
          <a:solidFill>
            <a:srgbClr val="ffffff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5" name="Picture 4" descr=""/>
          <p:cNvPicPr/>
          <p:nvPr/>
        </p:nvPicPr>
        <p:blipFill>
          <a:blip r:embed="rId3"/>
          <a:srcRect l="0" t="0" r="0" b="95443"/>
          <a:stretch/>
        </p:blipFill>
        <p:spPr>
          <a:xfrm>
            <a:off x="0" y="0"/>
            <a:ext cx="9142200" cy="331560"/>
          </a:xfrm>
          <a:prstGeom prst="rect">
            <a:avLst/>
          </a:prstGeom>
          <a:ln>
            <a:noFill/>
          </a:ln>
        </p:spPr>
      </p:pic>
      <p:pic>
        <p:nvPicPr>
          <p:cNvPr id="46" name="Picture 5" descr=""/>
          <p:cNvPicPr/>
          <p:nvPr/>
        </p:nvPicPr>
        <p:blipFill>
          <a:blip r:embed="rId4"/>
          <a:srcRect l="0" t="83307" r="0" b="10807"/>
          <a:stretch/>
        </p:blipFill>
        <p:spPr>
          <a:xfrm>
            <a:off x="0" y="6453360"/>
            <a:ext cx="9142200" cy="429840"/>
          </a:xfrm>
          <a:prstGeom prst="rect">
            <a:avLst/>
          </a:prstGeom>
          <a:ln>
            <a:noFill/>
          </a:ln>
        </p:spPr>
      </p:pic>
      <p:sp>
        <p:nvSpPr>
          <p:cNvPr id="47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2" descr=""/>
          <p:cNvPicPr/>
          <p:nvPr/>
        </p:nvPicPr>
        <p:blipFill>
          <a:blip r:embed="rId2"/>
          <a:stretch/>
        </p:blipFill>
        <p:spPr>
          <a:xfrm>
            <a:off x="0" y="333360"/>
            <a:ext cx="9142200" cy="6117840"/>
          </a:xfrm>
          <a:prstGeom prst="rect">
            <a:avLst/>
          </a:prstGeom>
          <a:ln>
            <a:noFill/>
          </a:ln>
        </p:spPr>
      </p:pic>
      <p:sp>
        <p:nvSpPr>
          <p:cNvPr id="84" name="CustomShape 1"/>
          <p:cNvSpPr/>
          <p:nvPr/>
        </p:nvSpPr>
        <p:spPr>
          <a:xfrm>
            <a:off x="0" y="907920"/>
            <a:ext cx="9142200" cy="5948280"/>
          </a:xfrm>
          <a:prstGeom prst="rect">
            <a:avLst/>
          </a:prstGeom>
          <a:solidFill>
            <a:srgbClr val="ffffff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5" name="Picture 4" descr=""/>
          <p:cNvPicPr/>
          <p:nvPr/>
        </p:nvPicPr>
        <p:blipFill>
          <a:blip r:embed="rId3"/>
          <a:srcRect l="0" t="0" r="0" b="95443"/>
          <a:stretch/>
        </p:blipFill>
        <p:spPr>
          <a:xfrm>
            <a:off x="0" y="0"/>
            <a:ext cx="9142200" cy="331560"/>
          </a:xfrm>
          <a:prstGeom prst="rect">
            <a:avLst/>
          </a:prstGeom>
          <a:ln>
            <a:noFill/>
          </a:ln>
        </p:spPr>
      </p:pic>
      <p:pic>
        <p:nvPicPr>
          <p:cNvPr id="86" name="Picture 5" descr=""/>
          <p:cNvPicPr/>
          <p:nvPr/>
        </p:nvPicPr>
        <p:blipFill>
          <a:blip r:embed="rId4"/>
          <a:srcRect l="0" t="83307" r="0" b="10807"/>
          <a:stretch/>
        </p:blipFill>
        <p:spPr>
          <a:xfrm>
            <a:off x="0" y="6453360"/>
            <a:ext cx="9142200" cy="429840"/>
          </a:xfrm>
          <a:prstGeom prst="rect">
            <a:avLst/>
          </a:prstGeom>
          <a:ln>
            <a:noFill/>
          </a:ln>
        </p:spPr>
      </p:pic>
      <p:sp>
        <p:nvSpPr>
          <p:cNvPr id="87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116000" y="2349360"/>
            <a:ext cx="7557840" cy="14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Android PHP from MySQL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7574040" y="5734080"/>
            <a:ext cx="1193040" cy="5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新細明體"/>
              </a:rPr>
              <a:t>Arc Chang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新細明體"/>
              </a:rPr>
              <a:t>2016/08/17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68360" y="346680"/>
            <a:ext cx="8216640" cy="70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Outline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971640" y="1144800"/>
            <a:ext cx="7713360" cy="50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55680" indent="-353880">
              <a:lnSpc>
                <a:spcPct val="100000"/>
              </a:lnSpc>
              <a:buClr>
                <a:srgbClr val="333333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Introduction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53880">
              <a:lnSpc>
                <a:spcPct val="100000"/>
              </a:lnSpc>
              <a:buClr>
                <a:srgbClr val="333333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Volley – Http Request Framework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53880">
              <a:lnSpc>
                <a:spcPct val="100000"/>
              </a:lnSpc>
              <a:buClr>
                <a:srgbClr val="333333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Implement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Select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Insert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Update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Delete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53880">
              <a:lnSpc>
                <a:spcPct val="100000"/>
              </a:lnSpc>
              <a:buClr>
                <a:srgbClr val="333333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53880">
              <a:lnSpc>
                <a:spcPct val="100000"/>
              </a:lnSpc>
              <a:buClr>
                <a:srgbClr val="333333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53880">
              <a:lnSpc>
                <a:spcPct val="100000"/>
              </a:lnSpc>
              <a:buClr>
                <a:srgbClr val="333333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Reference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68360" y="346680"/>
            <a:ext cx="8216640" cy="70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Reference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971640" y="1144800"/>
            <a:ext cx="7713360" cy="50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55680" indent="-353880">
              <a:lnSpc>
                <a:spcPct val="100000"/>
              </a:lnSpc>
              <a:buClr>
                <a:srgbClr val="333333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53880">
              <a:lnSpc>
                <a:spcPct val="100000"/>
              </a:lnSpc>
              <a:buClr>
                <a:srgbClr val="333333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53880">
              <a:lnSpc>
                <a:spcPct val="100000"/>
              </a:lnSpc>
              <a:buClr>
                <a:srgbClr val="333333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Image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http://stackoverflow.com/questions/13562429/how-many-ways-to-convert-bitmap-to-string-and-vice-versa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53880">
              <a:lnSpc>
                <a:spcPct val="100000"/>
              </a:lnSpc>
              <a:buClr>
                <a:srgbClr val="333333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2" descr=""/>
          <p:cNvPicPr/>
          <p:nvPr/>
        </p:nvPicPr>
        <p:blipFill>
          <a:blip r:embed="rId1"/>
          <a:srcRect l="0" t="0" r="50004" b="0"/>
          <a:stretch/>
        </p:blipFill>
        <p:spPr>
          <a:xfrm>
            <a:off x="0" y="333360"/>
            <a:ext cx="4570200" cy="6117840"/>
          </a:xfrm>
          <a:prstGeom prst="rect">
            <a:avLst/>
          </a:prstGeom>
          <a:ln>
            <a:noFill/>
          </a:ln>
        </p:spPr>
      </p:pic>
      <p:sp>
        <p:nvSpPr>
          <p:cNvPr id="135" name="CustomShape 1"/>
          <p:cNvSpPr/>
          <p:nvPr/>
        </p:nvSpPr>
        <p:spPr>
          <a:xfrm>
            <a:off x="5792760" y="3141720"/>
            <a:ext cx="1779480" cy="641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新細明體"/>
              </a:rPr>
              <a:t>Thanks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nodeType="clickEffect" fill="hold">
                      <p:stCondLst>
                        <p:cond delay="indefinite"/>
                      </p:stCondLst>
                      <p:childTnLst>
                        <p:par>
                          <p:cTn id="1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strategy</Template>
  <TotalTime>32795</TotalTime>
  <Application>LibreOffice/5.1.4.2$Linux_X86_64 LibreOffice_project/10m0$Build-2</Application>
  <Company>Pegatron Corp.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2008-12-02T05:51:46Z</dcterms:created>
  <dc:creator>MingChung Wu(吳銘宗_Pegatron)</dc:creator>
  <dc:description/>
  <dc:language>en-US</dc:language>
  <cp:lastModifiedBy/>
  <dcterms:modified xsi:type="dcterms:W3CDTF">2016-08-29T17:04:28Z</dcterms:modified>
  <cp:revision>1258</cp:revision>
  <dc:subject/>
  <dc:title>Storage Access Framework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Pegatron Corp.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如螢幕大小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5</vt:i4>
  </property>
</Properties>
</file>