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6.jpeg" ContentType="image/jpeg"/>
  <Override PartName="/ppt/media/image25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10.jpeg" ContentType="image/jpeg"/>
  <Override PartName="/ppt/media/image14.png" ContentType="image/png"/>
  <Override PartName="/ppt/media/image5.jpeg" ContentType="image/jpeg"/>
  <Override PartName="/ppt/media/image1.png" ContentType="image/png"/>
  <Override PartName="/ppt/media/image21.png" ContentType="image/png"/>
  <Override PartName="/ppt/media/image3.jpeg" ContentType="image/jpeg"/>
  <Override PartName="/ppt/media/image6.jpeg" ContentType="image/jpeg"/>
  <Override PartName="/ppt/media/image12.png" ContentType="image/png"/>
  <Override PartName="/ppt/media/image4.png" ContentType="image/png"/>
  <Override PartName="/ppt/media/image11.jpeg" ContentType="image/jpeg"/>
  <Override PartName="/ppt/media/image13.png" ContentType="image/png"/>
  <Override PartName="/ppt/media/image15.jpeg" ContentType="image/jpeg"/>
  <Override PartName="/ppt/media/image16.jpeg" ContentType="image/jpe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26FB7A-7961-4066-A234-D6C296464AE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143000" y="685800"/>
            <a:ext cx="4568760" cy="3425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20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0760" cy="611640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0" y="907920"/>
            <a:ext cx="9140760" cy="594684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0760" cy="330120"/>
          </a:xfrm>
          <a:prstGeom prst="rect">
            <a:avLst/>
          </a:prstGeom>
          <a:ln>
            <a:noFill/>
          </a:ln>
        </p:spPr>
      </p:pic>
      <p:pic>
        <p:nvPicPr>
          <p:cNvPr id="3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0760" cy="4284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5"/>
          <a:stretch/>
        </p:blipFill>
        <p:spPr>
          <a:xfrm>
            <a:off x="0" y="333360"/>
            <a:ext cx="9140760" cy="6116400"/>
          </a:xfrm>
          <a:prstGeom prst="rect">
            <a:avLst/>
          </a:prstGeom>
          <a:ln>
            <a:noFill/>
          </a:ln>
        </p:spPr>
      </p:pic>
      <p:pic>
        <p:nvPicPr>
          <p:cNvPr id="5" name="Picture 3" descr=""/>
          <p:cNvPicPr/>
          <p:nvPr/>
        </p:nvPicPr>
        <p:blipFill>
          <a:blip r:embed="rId6"/>
          <a:srcRect l="0" t="0" r="0" b="95443"/>
          <a:stretch/>
        </p:blipFill>
        <p:spPr>
          <a:xfrm>
            <a:off x="0" y="0"/>
            <a:ext cx="9140760" cy="33012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"/>
          <p:cNvPicPr/>
          <p:nvPr/>
        </p:nvPicPr>
        <p:blipFill>
          <a:blip r:embed="rId7"/>
          <a:srcRect l="0" t="83307" r="0" b="10807"/>
          <a:stretch/>
        </p:blipFill>
        <p:spPr>
          <a:xfrm>
            <a:off x="0" y="6453360"/>
            <a:ext cx="9140760" cy="42840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0760" cy="611640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907920"/>
            <a:ext cx="9140760" cy="594684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0760" cy="330120"/>
          </a:xfrm>
          <a:prstGeom prst="rect">
            <a:avLst/>
          </a:prstGeom>
          <a:ln>
            <a:noFill/>
          </a:ln>
        </p:spPr>
      </p:pic>
      <p:pic>
        <p:nvPicPr>
          <p:cNvPr id="46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0760" cy="4284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0760" cy="61164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907920"/>
            <a:ext cx="9140760" cy="594684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0760" cy="33012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0760" cy="42840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://code.tutsplus.com/tutorials/an-introduction-to-volley--cms-23800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16000" y="2349360"/>
            <a:ext cx="755640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Android PHP from MySQL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574040" y="5734080"/>
            <a:ext cx="11916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Arc Chang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2016/08/17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68360" y="346680"/>
            <a:ext cx="8215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71640" y="1144800"/>
            <a:ext cx="7711920" cy="50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GO to my GitHub and git clone the folder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1980360" y="4404600"/>
            <a:ext cx="5883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https://github.com/arcprince1236/Android_Volley_tutorial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223280" y="2004120"/>
            <a:ext cx="7175160" cy="26593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68360" y="346680"/>
            <a:ext cx="8215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71640" y="1144800"/>
            <a:ext cx="7711920" cy="50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http://stackoverflow.com/questions/13562429/how-many-ways-to-convert-bitmap-to-string-and-vice-versa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 descr=""/>
          <p:cNvPicPr/>
          <p:nvPr/>
        </p:nvPicPr>
        <p:blipFill>
          <a:blip r:embed="rId1"/>
          <a:srcRect l="0" t="0" r="50004" b="0"/>
          <a:stretch/>
        </p:blipFill>
        <p:spPr>
          <a:xfrm>
            <a:off x="0" y="333360"/>
            <a:ext cx="4568760" cy="611640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5792760" y="3141720"/>
            <a:ext cx="1778040" cy="63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8360" y="346680"/>
            <a:ext cx="8215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71640" y="1144800"/>
            <a:ext cx="7711920" cy="50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Volley – Http Request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Delete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Special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8360" y="346680"/>
            <a:ext cx="8215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Volley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737360" y="2161080"/>
            <a:ext cx="5668200" cy="38700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2413440" y="6014880"/>
            <a:ext cx="493668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http://code.tutsplus.com/tutorials/an-introduction-to-volley--cms-23800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68360" y="346680"/>
            <a:ext cx="8215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71640" y="1144800"/>
            <a:ext cx="7711920" cy="50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68360" y="346680"/>
            <a:ext cx="8215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Special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971640" y="1144800"/>
            <a:ext cx="7711920" cy="50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We can use JsonObjectRequest to upload JSON format data to our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However,  cause we need to connect the database through POST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Volley provides getParams() method to 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And the type is String only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Thus, we must change any type of data into “String”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38526" t="30960" r="13472" b="47687"/>
          <a:stretch/>
        </p:blipFill>
        <p:spPr>
          <a:xfrm>
            <a:off x="1370160" y="3088800"/>
            <a:ext cx="6950880" cy="1737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68360" y="346680"/>
            <a:ext cx="8215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Special case –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71640" y="1144800"/>
            <a:ext cx="7711920" cy="50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For Bitmap to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Compress bitmap first and then change into byte[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Use Base64 to encode the byte[ ] to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For String to Bitmap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vice versa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rcRect l="14853" t="30960" r="27231" b="49469"/>
          <a:stretch/>
        </p:blipFill>
        <p:spPr>
          <a:xfrm>
            <a:off x="1463040" y="2172240"/>
            <a:ext cx="7220160" cy="13705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rcRect l="12401" t="34518" r="24592" b="38794"/>
          <a:stretch/>
        </p:blipFill>
        <p:spPr>
          <a:xfrm>
            <a:off x="1463040" y="4344840"/>
            <a:ext cx="7220520" cy="17190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68360" y="346680"/>
            <a:ext cx="821520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Special case – 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rcRect l="15525" t="50531" r="42471" b="24562"/>
          <a:stretch/>
        </p:blipFill>
        <p:spPr>
          <a:xfrm>
            <a:off x="1427040" y="4040280"/>
            <a:ext cx="5485680" cy="18277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971640" y="1144800"/>
            <a:ext cx="7711920" cy="50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For array to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If float[] mPredictFaceData = {4.8, 5.2, 0, 6.5};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We will get String ans = </a:t>
            </a:r>
            <a:r>
              <a:rPr b="1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[4.8, 5.2, 0, 6.5]</a:t>
            </a: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24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For String to 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Split the String first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Then use parse to change type of data one by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rcRect l="38518" t="36299" r="34472" b="58356"/>
          <a:stretch/>
        </p:blipFill>
        <p:spPr>
          <a:xfrm>
            <a:off x="1425600" y="1626840"/>
            <a:ext cx="3292560" cy="3646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strategy</Template>
  <TotalTime>32854</TotalTime>
  <Application>LibreOffice/5.1.4.2$Linux_X86_64 LibreOffice_project/10m0$Build-2</Application>
  <Company>Pegatron Corp.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2008-12-02T05:51:46Z</dcterms:created>
  <dc:creator>MingChung Wu(吳銘宗_Pegatron)</dc:creator>
  <dc:description/>
  <dc:language>en-US</dc:language>
  <cp:lastModifiedBy/>
  <dcterms:modified xsi:type="dcterms:W3CDTF">2016-09-05T15:30:08Z</dcterms:modified>
  <cp:revision>1263</cp:revision>
  <dc:subject/>
  <dc:title>Storage Access Framework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Pegatron Corp.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如螢幕大小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