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1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8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0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1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8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87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4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6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1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0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3871BF-717B-44A5-BE10-FEE94B644390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327ED5-F3ED-44C8-80B1-E7347CDBE8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9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bsproject.com/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BC391-6EFB-4C6F-B072-F6026064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777" y="2333222"/>
            <a:ext cx="7523747" cy="1628860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latin typeface="+mj-lt"/>
                <a:cs typeface="Times New Roman" panose="02020603050405020304" pitchFamily="18" charset="0"/>
              </a:rPr>
              <a:t>Учебная практика по ПМ.04 </a:t>
            </a:r>
            <a:br>
              <a:rPr lang="ru-RU" sz="3200" dirty="0">
                <a:latin typeface="+mj-lt"/>
                <a:cs typeface="Times New Roman" panose="02020603050405020304" pitchFamily="18" charset="0"/>
              </a:rPr>
            </a:br>
            <a:r>
              <a:rPr lang="ru-RU" sz="3200" dirty="0">
                <a:latin typeface="+mj-lt"/>
                <a:cs typeface="Times New Roman" panose="02020603050405020304" pitchFamily="18" charset="0"/>
              </a:rPr>
              <a:t>«Сопровождение и обслуживание ПО КС»</a:t>
            </a:r>
            <a:br>
              <a:rPr lang="ru-RU" sz="3200" dirty="0">
                <a:latin typeface="+mj-lt"/>
                <a:cs typeface="Times New Roman" panose="02020603050405020304" pitchFamily="18" charset="0"/>
              </a:rPr>
            </a:br>
            <a:r>
              <a:rPr lang="ru-RU" sz="3200" dirty="0">
                <a:latin typeface="+mj-lt"/>
                <a:cs typeface="Times New Roman" panose="02020603050405020304" pitchFamily="18" charset="0"/>
              </a:rPr>
              <a:t>Тема: «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OBS Studio</a:t>
            </a:r>
            <a:r>
              <a:rPr lang="ru-RU" sz="3200" dirty="0">
                <a:latin typeface="+mj-lt"/>
                <a:cs typeface="Times New Roman" panose="02020603050405020304" pitchFamily="18" charset="0"/>
              </a:rPr>
              <a:t>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ED956E-4AC1-45E2-94FE-B6A7DD85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565" y="4585622"/>
            <a:ext cx="6336632" cy="23876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Выполнил: Студент 2 курса, группы ИСп2</a:t>
            </a:r>
            <a:r>
              <a:rPr lang="en-US" dirty="0">
                <a:solidFill>
                  <a:schemeClr val="bg2"/>
                </a:solidFill>
                <a:cs typeface="Times New Roman" panose="02020603050405020304" pitchFamily="18" charset="0"/>
              </a:rPr>
              <a:t>1-2</a:t>
            </a:r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К </a:t>
            </a:r>
            <a:r>
              <a:rPr lang="ru-RU" dirty="0" err="1">
                <a:solidFill>
                  <a:schemeClr val="bg2"/>
                </a:solidFill>
                <a:cs typeface="Times New Roman" panose="02020603050405020304" pitchFamily="18" charset="0"/>
              </a:rPr>
              <a:t>Параняк</a:t>
            </a:r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 Дмитрий Юрьевич</a:t>
            </a:r>
          </a:p>
          <a:p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9E815FF-A1BF-494F-87FD-F2433BD5AB34}"/>
              </a:ext>
            </a:extLst>
          </p:cNvPr>
          <p:cNvSpPr txBox="1">
            <a:spLocks/>
          </p:cNvSpPr>
          <p:nvPr/>
        </p:nvSpPr>
        <p:spPr>
          <a:xfrm>
            <a:off x="3406157" y="5651314"/>
            <a:ext cx="5903495" cy="71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2"/>
                </a:solidFill>
              </a:rPr>
              <a:t>Калининград</a:t>
            </a:r>
          </a:p>
          <a:p>
            <a:r>
              <a:rPr lang="ru-RU" sz="1800" dirty="0">
                <a:solidFill>
                  <a:schemeClr val="bg2"/>
                </a:solidFill>
              </a:rPr>
              <a:t>2023г.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55C885-DA12-4E8A-B48B-BBC964753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5" y="571431"/>
            <a:ext cx="2662990" cy="127603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A8318F4-F9D3-47E3-8A23-F08C9738F844}"/>
              </a:ext>
            </a:extLst>
          </p:cNvPr>
          <p:cNvSpPr txBox="1">
            <a:spLocks/>
          </p:cNvSpPr>
          <p:nvPr/>
        </p:nvSpPr>
        <p:spPr>
          <a:xfrm>
            <a:off x="5730868" y="664196"/>
            <a:ext cx="6039854" cy="719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bg2"/>
                </a:solidFill>
              </a:rPr>
              <a:t>Министерство просвещения РФ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ГБУ КО ПОО «Колледж информационных технологий и Строительства»</a:t>
            </a:r>
          </a:p>
        </p:txBody>
      </p:sp>
    </p:spTree>
    <p:extLst>
      <p:ext uri="{BB962C8B-B14F-4D97-AF65-F5344CB8AC3E}">
        <p14:creationId xmlns:p14="http://schemas.microsoft.com/office/powerpoint/2010/main" val="31010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A1D31-9F21-4535-B833-4CFBCC52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973668"/>
            <a:ext cx="8630906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способы модификации OBS </a:t>
            </a:r>
            <a:r>
              <a:rPr lang="ru-RU" dirty="0" err="1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57617-1D2A-458C-8642-25621B3F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71" y="2664388"/>
            <a:ext cx="6052660" cy="34163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Использование плагинов: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поддерживает плагины, которые позволяют добавлять новые функции и возможности.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Изменение исходного кода: так как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является открытым ПО, пользователи могут изменять его исходный код, чтобы добавить новые функции и возможности. 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Использование сторонних приложений: существуют сторонние приложения, которые могут использоваться вместе с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для расширения его функциональности.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124691-D97F-4614-A58F-4B1175C2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68" y="2858985"/>
            <a:ext cx="2429214" cy="1467055"/>
          </a:xfrm>
          <a:prstGeom prst="rect">
            <a:avLst/>
          </a:prstGeom>
        </p:spPr>
      </p:pic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10D1BC29-0851-4AD7-BC78-D0DA5A8DED21}"/>
              </a:ext>
            </a:extLst>
          </p:cNvPr>
          <p:cNvCxnSpPr>
            <a:cxnSpLocks/>
          </p:cNvCxnSpPr>
          <p:nvPr/>
        </p:nvCxnSpPr>
        <p:spPr>
          <a:xfrm rot="5400000">
            <a:off x="8475721" y="3411539"/>
            <a:ext cx="1581150" cy="361948"/>
          </a:xfrm>
          <a:prstGeom prst="bentConnector3">
            <a:avLst>
              <a:gd name="adj1" fmla="val 10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0337493-9CFF-4A94-AB8F-2EF3A9EAF5CC}"/>
              </a:ext>
            </a:extLst>
          </p:cNvPr>
          <p:cNvCxnSpPr/>
          <p:nvPr/>
        </p:nvCxnSpPr>
        <p:spPr>
          <a:xfrm flipH="1">
            <a:off x="9047220" y="2801938"/>
            <a:ext cx="40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2AA5962-EC36-4C9F-93BB-113AF53B5DFC}"/>
              </a:ext>
            </a:extLst>
          </p:cNvPr>
          <p:cNvCxnSpPr>
            <a:cxnSpLocks/>
          </p:cNvCxnSpPr>
          <p:nvPr/>
        </p:nvCxnSpPr>
        <p:spPr>
          <a:xfrm flipH="1" flipV="1">
            <a:off x="9447271" y="3292475"/>
            <a:ext cx="407929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25E2C7FE-E22A-410B-AB76-53FCC5838DCC}"/>
              </a:ext>
            </a:extLst>
          </p:cNvPr>
          <p:cNvSpPr txBox="1">
            <a:spLocks/>
          </p:cNvSpPr>
          <p:nvPr/>
        </p:nvSpPr>
        <p:spPr>
          <a:xfrm>
            <a:off x="9487048" y="3429000"/>
            <a:ext cx="2779263" cy="451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Официальный сайт </a:t>
            </a:r>
            <a:r>
              <a:rPr lang="en-US" dirty="0" err="1">
                <a:solidFill>
                  <a:schemeClr val="tx1"/>
                </a:solidFill>
              </a:rPr>
              <a:t>obs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 плагинами*</a:t>
            </a:r>
          </a:p>
        </p:txBody>
      </p:sp>
    </p:spTree>
    <p:extLst>
      <p:ext uri="{BB962C8B-B14F-4D97-AF65-F5344CB8AC3E}">
        <p14:creationId xmlns:p14="http://schemas.microsoft.com/office/powerpoint/2010/main" val="163962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BB850-08D9-46CF-AC74-3C853C58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30" y="973668"/>
            <a:ext cx="6987637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Тестирование на ошибки 				ввода/вывода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6A5B4-45A8-4BBE-901E-439FC018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255" y="2801585"/>
            <a:ext cx="5393490" cy="381055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Тестирование на ошибки ввода/вывода: Для тестирования записи видео и звука был использован следующий метод: Добавив несколько источников, например, запись экрана, микрофон, звуковая дорожка, запускается запись, после нескольких секунд/минут запись останавливается, после чего просматривается сохраненный файл. Если на видео видно действия на экране, слышен микрофон и в целом звуковая дорожка, то ошибок нет.</a:t>
            </a:r>
          </a:p>
        </p:txBody>
      </p:sp>
    </p:spTree>
    <p:extLst>
      <p:ext uri="{BB962C8B-B14F-4D97-AF65-F5344CB8AC3E}">
        <p14:creationId xmlns:p14="http://schemas.microsoft.com/office/powerpoint/2010/main" val="349973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37363-2A04-4FE3-AE41-CE4C49DB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0" y="973668"/>
            <a:ext cx="7663497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Тестирование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5A2A8-B326-4227-AE77-B9BEA20F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94" y="2696265"/>
            <a:ext cx="5762680" cy="36117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После проведения тестирования интерфейса было выявлено, что программа </a:t>
            </a:r>
            <a:r>
              <a:rPr lang="en-US" sz="2400" dirty="0">
                <a:solidFill>
                  <a:schemeClr val="tx1"/>
                </a:solidFill>
              </a:rPr>
              <a:t>OBS Studio </a:t>
            </a:r>
            <a:r>
              <a:rPr lang="ru-RU" sz="2400" dirty="0">
                <a:solidFill>
                  <a:schemeClr val="tx1"/>
                </a:solidFill>
              </a:rPr>
              <a:t>имеет удобный и интуитивно понятный интерфейс, наличие множества настроек и возможностей для кастомизации, поддержка многокамерной съемки, а также высокое качество записи и возможность использования плагинов.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7DAD6F-8FED-4272-8E56-5A2ACDA60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6574" y="2696265"/>
            <a:ext cx="5380383" cy="35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7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BB9BE-F80C-4268-A704-065948C0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973668"/>
            <a:ext cx="7133410" cy="706964"/>
          </a:xfrm>
        </p:spPr>
        <p:txBody>
          <a:bodyPr/>
          <a:lstStyle/>
          <a:p>
            <a:r>
              <a:rPr lang="ru-RU" dirty="0"/>
              <a:t>Тестирование контента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A4AB6-1BAA-421F-A3D1-BB182189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646" y="2644638"/>
            <a:ext cx="7481721" cy="4213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Широкий выбор источников контента, включая экран, окно приложения, веб-камеру, микрофон и другие устройства;</a:t>
            </a:r>
          </a:p>
          <a:p>
            <a:pPr marL="0" indent="0">
              <a:buNone/>
            </a:pPr>
            <a:r>
              <a:rPr lang="ru-RU" sz="2000" dirty="0"/>
              <a:t>Различные настройки для улучшения качества изображения, включая настройки разрешения, частоты кадров и битрейта;</a:t>
            </a:r>
          </a:p>
          <a:p>
            <a:pPr marL="0" indent="0">
              <a:buNone/>
            </a:pPr>
            <a:r>
              <a:rPr lang="ru-RU" sz="2000" dirty="0"/>
              <a:t>Возможность использовать фильтры и эффекты для улучшения внешнего вида контента;</a:t>
            </a:r>
          </a:p>
          <a:p>
            <a:pPr marL="0" indent="0">
              <a:buNone/>
            </a:pPr>
            <a:r>
              <a:rPr lang="ru-RU" sz="2000" dirty="0"/>
              <a:t>Возможность стримить контент в реальном времени на различные платформы, такие как </a:t>
            </a:r>
            <a:r>
              <a:rPr lang="ru-RU" sz="2000" dirty="0" err="1"/>
              <a:t>Twitch</a:t>
            </a:r>
            <a:r>
              <a:rPr lang="ru-RU" sz="2000" dirty="0"/>
              <a:t> и </a:t>
            </a:r>
            <a:r>
              <a:rPr lang="ru-RU" sz="2000" dirty="0" err="1"/>
              <a:t>YouTube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39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8060-40EB-4BED-B86E-2D1C6AD6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116"/>
            <a:ext cx="9144000" cy="123945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Проверка </a:t>
            </a:r>
            <a:r>
              <a:rPr lang="en-US" dirty="0">
                <a:solidFill>
                  <a:schemeClr val="bg1"/>
                </a:solidFill>
              </a:rPr>
              <a:t>OBS </a:t>
            </a:r>
            <a:r>
              <a:rPr lang="ru-RU" dirty="0">
                <a:solidFill>
                  <a:schemeClr val="bg1"/>
                </a:solidFill>
              </a:rPr>
              <a:t>на вредоносное ПО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7642E58-18F1-4FAE-BAEC-CD248CED5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109" y="5008562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Для удаление вредоносного ПО используется встроенный антивирус </a:t>
            </a:r>
            <a:r>
              <a:rPr lang="en-US" dirty="0">
                <a:solidFill>
                  <a:schemeClr val="bg1"/>
                </a:solidFill>
              </a:rPr>
              <a:t>Windows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E53FE-C7AB-49F0-B6FB-901CF70348F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1981"/>
            <a:ext cx="4143939" cy="233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8D236-FBE6-4B78-B59A-5D9DD0F4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44" y="2241981"/>
            <a:ext cx="495369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8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A0816-374C-4613-9F09-F19451D6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22" y="973668"/>
            <a:ext cx="5516645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11F5C-2C79-4CCB-B056-4D35FA55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187" y="2849215"/>
            <a:ext cx="8769626" cy="372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данном отчете была рассмотрена тема внедрения и поддержки программного обеспечения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. В результате внедрения данного программного продукта пользователь получает удобный и функциональный инструмент для работы с видео- и аудио-контентом, что позволяет оптимизировать работу над поставленными задачами и повысить производительность труда. Благодаря своевременной поддержке пользователю доступны актуальные функции и возможности, что способствует развитию его профессиональных навыков в данной области. В целом, внедрение и поддержка ПО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является важным шагом в повышении эффективности работы и достижении более высоких результатов в сфере видеопроизводства и стриминга.</a:t>
            </a:r>
          </a:p>
        </p:txBody>
      </p:sp>
    </p:spTree>
    <p:extLst>
      <p:ext uri="{BB962C8B-B14F-4D97-AF65-F5344CB8AC3E}">
        <p14:creationId xmlns:p14="http://schemas.microsoft.com/office/powerpoint/2010/main" val="25554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06CBB-9C0F-434D-879D-F2A8F3AB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612" y="563907"/>
            <a:ext cx="6621379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AF297-073E-4294-9893-082849CA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Цель практической работы: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научиться и понять, как внедрять и сопровождать программное обеспечение.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Задачи: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Необходимо обеспечить внедрение и поддержку программного обеспечения, найти и решить проблемы ПО, проблемы во время внедрения и проблемы совместимости.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Также понять какие средства можно использовать для защиты ПО.</a:t>
            </a:r>
          </a:p>
        </p:txBody>
      </p:sp>
    </p:spTree>
    <p:extLst>
      <p:ext uri="{BB962C8B-B14F-4D97-AF65-F5344CB8AC3E}">
        <p14:creationId xmlns:p14="http://schemas.microsoft.com/office/powerpoint/2010/main" val="37796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1475B-4B0D-45C4-BBD1-026128E9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634" y="933912"/>
            <a:ext cx="7239428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			Описание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A0833-3B1A-4B79-AF4B-86CE354A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19" y="3976657"/>
            <a:ext cx="10475258" cy="2401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Open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Broadcaster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Software</a:t>
            </a:r>
            <a:r>
              <a:rPr lang="ru-RU" dirty="0">
                <a:solidFill>
                  <a:schemeClr val="tx1"/>
                </a:solidFill>
              </a:rPr>
              <a:t>) – это бесплатное и открытое программное обеспечение для записи и стриминга видео и аудио. </a:t>
            </a:r>
          </a:p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Программа поддерживает работу с несколькими источниками ввода, позволяя комбинировать изображения с веб-камеры, экрана компьютера и дополнительных внешних устройств в один поток. Она также поддерживает использование плагинов для расширения функциональности.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7C71D7-D21D-4F12-B65C-B1A860FA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55" y="1786649"/>
            <a:ext cx="5563820" cy="26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6A233-50CC-428F-AB79-C4FBAF52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5" y="973668"/>
            <a:ext cx="7265932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Метод внедрения </a:t>
            </a:r>
            <a:r>
              <a:rPr lang="en-US" dirty="0">
                <a:solidFill>
                  <a:schemeClr val="bg1"/>
                </a:solidFill>
              </a:rPr>
              <a:t>OBS Studio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0AA61-05BE-4DA7-89AE-03EEB90B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67" y="2855291"/>
            <a:ext cx="6981881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внедрения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можно использовать метод установки с помощью установщика с официального сайта. Этот метод является наиболее простым и распространенным для большинства программного обеспечения.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Также существуют и другие варианты внедрения, такие как: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Распространение через сеть, Удаленная установка, Установка из облака, Установка с помощью скриптов.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9E33A0-750C-482C-946E-2971EA15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129" y="2855291"/>
            <a:ext cx="2410161" cy="2495898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96E6F0A-3F01-49DB-8862-2F154730013A}"/>
              </a:ext>
            </a:extLst>
          </p:cNvPr>
          <p:cNvCxnSpPr/>
          <p:nvPr/>
        </p:nvCxnSpPr>
        <p:spPr>
          <a:xfrm flipV="1">
            <a:off x="8156433" y="5351189"/>
            <a:ext cx="861392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E0B593A6-242B-4139-8B1B-8D092B84C57A}"/>
              </a:ext>
            </a:extLst>
          </p:cNvPr>
          <p:cNvSpPr txBox="1">
            <a:spLocks/>
          </p:cNvSpPr>
          <p:nvPr/>
        </p:nvSpPr>
        <p:spPr>
          <a:xfrm>
            <a:off x="7392407" y="6055655"/>
            <a:ext cx="1859915" cy="48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tx1"/>
                </a:solidFill>
              </a:rPr>
              <a:t>Установщик*</a:t>
            </a:r>
          </a:p>
        </p:txBody>
      </p:sp>
    </p:spTree>
    <p:extLst>
      <p:ext uri="{BB962C8B-B14F-4D97-AF65-F5344CB8AC3E}">
        <p14:creationId xmlns:p14="http://schemas.microsoft.com/office/powerpoint/2010/main" val="107497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F93EC-2DA7-4135-99B3-A231DB8C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70" y="973668"/>
            <a:ext cx="6749097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Сценарий внедрения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4B849-434E-4D5F-A40A-906F04A4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89" y="2805072"/>
            <a:ext cx="9963621" cy="3797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Существует несколько видов сценариев на внедрение.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На внедрение </a:t>
            </a:r>
            <a:r>
              <a:rPr lang="en-US" sz="2400" dirty="0">
                <a:solidFill>
                  <a:schemeClr val="tx1"/>
                </a:solidFill>
              </a:rPr>
              <a:t>OBS</a:t>
            </a:r>
            <a:r>
              <a:rPr lang="ru-RU" sz="2400" dirty="0">
                <a:solidFill>
                  <a:schemeClr val="tx1"/>
                </a:solidFill>
              </a:rPr>
              <a:t> будет использован сценарий с автоматическим конфигурированием промежуточного ПО - это процесс внедрения ПО, при котором промежуточное ПО, необходимое для работы целевого ПО, автоматически устанавливается и настраивается без вмешательства пользователя.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сценарий с автоматическим конфигурированием промежуточного ПО не требует </a:t>
            </a:r>
            <a:r>
              <a:rPr lang="ru-RU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больших знаний ускоряет процесс внедрения и автоматизирует данный процесс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8A0D9-1570-4467-AFC8-0A2C9270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931918"/>
            <a:ext cx="7156174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				Установка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9B053-9646-4955-A442-1E8265D6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2367238"/>
            <a:ext cx="5594684" cy="21235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Заходим 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официальный сайт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YS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obsproject.com</a:t>
            </a:r>
            <a:endParaRPr lang="ru-RU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Скачиваем установщик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Установить программу через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установщик.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E5927E-D990-4AE0-A6DF-547F9D9AC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2800" y="2485819"/>
            <a:ext cx="4317482" cy="1565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AA36D-0C54-4DC2-93A1-B4781819B8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62800" y="4490761"/>
            <a:ext cx="4403558" cy="1081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4634E2-AC20-4023-A69C-40B27EDCF31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39099" y="3924341"/>
            <a:ext cx="3834064" cy="2701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37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9EFF-CD50-42B7-A7FE-5D4994F7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515" y="929651"/>
            <a:ext cx="4049487" cy="69335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Настройка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64C14-03AE-4A80-B2D4-B55268A16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5252"/>
            <a:ext cx="7942943" cy="233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того, чтобы настроить качество записи видео/трансляции ПО, необходимо зайти в «настройки»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Основные настройки ПО – видео, аудио, вывод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2F6460-E943-4236-85A8-1C7CBADE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86" y="3567492"/>
            <a:ext cx="4630058" cy="18191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9AB7BB-68F2-44A8-AA87-FEB25C2F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42" y="3623946"/>
            <a:ext cx="4433389" cy="3113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40C916-5980-4CA8-AC75-FBDC58DC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" y="5402076"/>
            <a:ext cx="6579571" cy="13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EDE69-29FF-4427-82A8-EEC71C3D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973668"/>
            <a:ext cx="7504471" cy="7069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на совместимость в безопасном режиме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FA4B5-D0CC-4BDD-9C79-0CF46457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74" y="2376747"/>
            <a:ext cx="6512004" cy="43801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Чтобы проверить программу на совместимость в безопасном режиме необходимо: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Нажать «пуск»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Нажать «выключение»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Зажать кнопку «</a:t>
            </a:r>
            <a:r>
              <a:rPr lang="en-US" dirty="0">
                <a:solidFill>
                  <a:schemeClr val="tx1"/>
                </a:solidFill>
              </a:rPr>
              <a:t>Shift</a:t>
            </a:r>
            <a:r>
              <a:rPr lang="ru-RU" dirty="0">
                <a:solidFill>
                  <a:schemeClr val="tx1"/>
                </a:solidFill>
              </a:rPr>
              <a:t>»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 зажатым </a:t>
            </a:r>
            <a:r>
              <a:rPr lang="en-US" dirty="0">
                <a:solidFill>
                  <a:schemeClr val="tx1"/>
                </a:solidFill>
              </a:rPr>
              <a:t>shift </a:t>
            </a:r>
            <a:r>
              <a:rPr lang="ru-RU" dirty="0">
                <a:solidFill>
                  <a:schemeClr val="tx1"/>
                </a:solidFill>
              </a:rPr>
              <a:t>нажать перезагрузку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1. Выбрать «Поиск и устранение неисправностей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2. Выбрать «Дополнительные параметры»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3. Выбрать «Параметры загрузки»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4. Нажать «перезагрузить»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D1047-3B73-424D-B8D1-B75F081C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95" y="2267753"/>
            <a:ext cx="3409831" cy="20258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13D40D-F097-42B6-8056-FBBAADA0C1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80157"/>
            <a:ext cx="4391190" cy="235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16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2A2FD-E70A-41D6-AF87-1ABB97C4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0" y="973668"/>
            <a:ext cx="6730089" cy="70696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Анализ качества </a:t>
            </a:r>
            <a:r>
              <a:rPr lang="en-US" dirty="0">
                <a:solidFill>
                  <a:schemeClr val="bg1"/>
                </a:solidFill>
              </a:rPr>
              <a:t>OBS Studio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336AD-C909-452C-845D-A4531419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1" y="2504660"/>
            <a:ext cx="5830808" cy="435333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Функциональность:</a:t>
            </a:r>
            <a:r>
              <a:rPr lang="en-US" dirty="0">
                <a:solidFill>
                  <a:schemeClr val="tx1"/>
                </a:solidFill>
                <a:latin typeface="Bookshelf Symbol 7" panose="05010101010101010101" pitchFamily="2" charset="2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имеет широкий набор функций</a:t>
            </a:r>
            <a:endParaRPr lang="en-US" dirty="0">
              <a:solidFill>
                <a:schemeClr val="tx1"/>
              </a:solidFill>
              <a:latin typeface="Bookshelf Symbol 7" panose="05010101010101010101" pitchFamily="2" charset="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Удобство использования:</a:t>
            </a:r>
            <a:r>
              <a:rPr lang="en-US" dirty="0">
                <a:solidFill>
                  <a:schemeClr val="tx1"/>
                </a:solidFill>
                <a:latin typeface="Bookshelf Symbol 7" panose="05010101010101010101" pitchFamily="2" charset="2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Интерфейс 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является достаточно интуитивно понятным и легко настраиваемым</a:t>
            </a:r>
            <a:endParaRPr lang="en-US" dirty="0">
              <a:solidFill>
                <a:schemeClr val="tx1"/>
              </a:solidFill>
              <a:latin typeface="Bookshelf Symbol 7" panose="05010101010101010101" pitchFamily="2" charset="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Качество видео:</a:t>
            </a:r>
            <a:r>
              <a:rPr lang="en-US" dirty="0">
                <a:solidFill>
                  <a:schemeClr val="tx1"/>
                </a:solidFill>
                <a:latin typeface="Bookshelf Symbol 7" panose="05010101010101010101" pitchFamily="2" charset="2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позволяет настроить разрешение, битрейт и другие параметры для получения высококачественного видео, который может быть записан или транслирован.</a:t>
            </a:r>
            <a:endParaRPr lang="en-US" dirty="0">
              <a:solidFill>
                <a:schemeClr val="tx1"/>
              </a:solidFill>
              <a:latin typeface="Bookshelf Symbol 7" panose="05010101010101010101" pitchFamily="2" charset="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Совместимость:</a:t>
            </a:r>
            <a:r>
              <a:rPr lang="en-US" dirty="0">
                <a:solidFill>
                  <a:schemeClr val="tx1"/>
                </a:solidFill>
                <a:latin typeface="Bookshelf Symbol 7" panose="05010101010101010101" pitchFamily="2" charset="2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совместим с большим количеством операционных систем</a:t>
            </a:r>
            <a:endParaRPr lang="en-US" dirty="0">
              <a:solidFill>
                <a:schemeClr val="tx1"/>
              </a:solidFill>
              <a:latin typeface="Bookshelf Symbol 7" panose="05010101010101010101" pitchFamily="2" charset="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Сообщество:</a:t>
            </a:r>
            <a:r>
              <a:rPr lang="en-US" dirty="0">
                <a:solidFill>
                  <a:schemeClr val="tx1"/>
                </a:solidFill>
                <a:latin typeface="Bookshelf Symbol 7" panose="05010101010101010101" pitchFamily="2" charset="2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OBS </a:t>
            </a:r>
            <a:r>
              <a:rPr lang="ru-RU" dirty="0" err="1">
                <a:solidFill>
                  <a:schemeClr val="tx1"/>
                </a:solidFill>
              </a:rPr>
              <a:t>Studio</a:t>
            </a:r>
            <a:r>
              <a:rPr lang="ru-RU" dirty="0">
                <a:solidFill>
                  <a:schemeClr val="tx1"/>
                </a:solidFill>
              </a:rPr>
              <a:t> имеет большое сообщество пользователей, которые создают плагины, темы и инструкции для помощи в использовании программы.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4FC046-CA50-478F-BF85-58033E50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82" y="2721265"/>
            <a:ext cx="6056881" cy="180444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73BF75C-BAAE-4412-B950-24D781196E1A}"/>
              </a:ext>
            </a:extLst>
          </p:cNvPr>
          <p:cNvCxnSpPr>
            <a:cxnSpLocks/>
          </p:cNvCxnSpPr>
          <p:nvPr/>
        </p:nvCxnSpPr>
        <p:spPr>
          <a:xfrm flipV="1">
            <a:off x="7633252" y="4569809"/>
            <a:ext cx="0" cy="18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2770C4E4-DF86-42DB-8C12-0906A736A8E4}"/>
              </a:ext>
            </a:extLst>
          </p:cNvPr>
          <p:cNvCxnSpPr>
            <a:cxnSpLocks/>
          </p:cNvCxnSpPr>
          <p:nvPr/>
        </p:nvCxnSpPr>
        <p:spPr>
          <a:xfrm>
            <a:off x="5994400" y="3667586"/>
            <a:ext cx="6181845" cy="904414"/>
          </a:xfrm>
          <a:prstGeom prst="bentConnector3">
            <a:avLst>
              <a:gd name="adj1" fmla="val -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35FBF1D-F1D3-42B6-B409-1CF510DA42FA}"/>
              </a:ext>
            </a:extLst>
          </p:cNvPr>
          <p:cNvCxnSpPr>
            <a:cxnSpLocks/>
          </p:cNvCxnSpPr>
          <p:nvPr/>
        </p:nvCxnSpPr>
        <p:spPr>
          <a:xfrm flipV="1">
            <a:off x="12176245" y="3623488"/>
            <a:ext cx="0" cy="94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бъект 2">
            <a:extLst>
              <a:ext uri="{FF2B5EF4-FFF2-40B4-BE49-F238E27FC236}">
                <a16:creationId xmlns:a16="http://schemas.microsoft.com/office/drawing/2014/main" id="{703BA5CB-2086-4632-A366-FF276C3E47EA}"/>
              </a:ext>
            </a:extLst>
          </p:cNvPr>
          <p:cNvSpPr txBox="1">
            <a:spLocks/>
          </p:cNvSpPr>
          <p:nvPr/>
        </p:nvSpPr>
        <p:spPr>
          <a:xfrm>
            <a:off x="6375400" y="4798009"/>
            <a:ext cx="4878309" cy="451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Все нужные функции вынесены в один ряд*</a:t>
            </a:r>
          </a:p>
        </p:txBody>
      </p:sp>
    </p:spTree>
    <p:extLst>
      <p:ext uri="{BB962C8B-B14F-4D97-AF65-F5344CB8AC3E}">
        <p14:creationId xmlns:p14="http://schemas.microsoft.com/office/powerpoint/2010/main" val="230213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1923</TotalTime>
  <Words>858</Words>
  <Application>Microsoft Office PowerPoint</Application>
  <PresentationFormat>Широкоэкранный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Bookshelf Symbol 7</vt:lpstr>
      <vt:lpstr>Century Gothic</vt:lpstr>
      <vt:lpstr>Wingdings 3</vt:lpstr>
      <vt:lpstr>YS Text</vt:lpstr>
      <vt:lpstr>Совет директоров</vt:lpstr>
      <vt:lpstr>Учебная практика по ПМ.04  «Сопровождение и обслуживание ПО КС» Тема: «OBS Studio»</vt:lpstr>
      <vt:lpstr>Цели и задачи:</vt:lpstr>
      <vt:lpstr>     Описание программного обеспечения</vt:lpstr>
      <vt:lpstr>Метод внедрения OBS Studio</vt:lpstr>
      <vt:lpstr>Сценарий внедрения</vt:lpstr>
      <vt:lpstr>     Установка программного обеспечения</vt:lpstr>
      <vt:lpstr>Настройка ПО</vt:lpstr>
      <vt:lpstr>Тестирование на совместимость в безопасном режиме </vt:lpstr>
      <vt:lpstr>Анализ качества OBS Studio</vt:lpstr>
      <vt:lpstr>способы модификации OBS Studio:</vt:lpstr>
      <vt:lpstr>Тестирование на ошибки     ввода/вывода</vt:lpstr>
      <vt:lpstr>Тестирование интерфейса</vt:lpstr>
      <vt:lpstr>Тестирование контента</vt:lpstr>
      <vt:lpstr>Проверка OBS на вредоносное ПО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по ПМ.04  «Сопровождение и обслуживание ПО КС» Тема: «OBS Studio»</dc:title>
  <dc:creator>. BANZAR</dc:creator>
  <cp:lastModifiedBy>. BANZAR</cp:lastModifiedBy>
  <cp:revision>12</cp:revision>
  <dcterms:created xsi:type="dcterms:W3CDTF">2023-03-03T12:54:53Z</dcterms:created>
  <dcterms:modified xsi:type="dcterms:W3CDTF">2023-03-05T23:02:41Z</dcterms:modified>
</cp:coreProperties>
</file>