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Robo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e0a9c6fb2_1_1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e0a9c6fb2_1_1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Lorena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e0a9c6fb2_1_1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e0a9c6fb2_1_1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Lorena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e0a9c6fb2_1_1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e0a9c6fb2_1_1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Lorena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e0a9c6fb2_1_1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e0a9c6fb2_1_1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Lorena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e0a9c6fb2_1_1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e0a9c6fb2_1_1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e0a9c6fb2_1_1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e0a9c6fb2_1_1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e0a9c6fb2_1_1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e0a9c6fb2_1_1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e0a9c6fb2_1_1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e0a9c6fb2_1_1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9e0a9c6fb2_1_1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9e0a9c6fb2_1_1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e0a9c6fb2_1_1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e0a9c6fb2_1_1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e0a9c6fb2_1_1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e0a9c6fb2_1_1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Flash Different articles questioning if mortality rates are higher in 2020 due to COVID-19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e0a9c6fb2_1_1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e0a9c6fb2_1_1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e0a9c6fb2_1_1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e0a9c6fb2_1_1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Flash Different articles questioning if mortality rates are higher in 2020 due to COVID-19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e0a9c6fb2_1_1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e0a9c6fb2_1_1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Gunjuan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e0a9c6fb2_1_1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e0a9c6fb2_1_1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Gunjan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e0a9c6fb2_1_1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e0a9c6fb2_1_1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Gunjan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e0a9c6fb2_1_1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e0a9c6fb2_1_1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Gunjan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McBride, Bretton Maybee, Gunjan Batth, Cindy Ngo, Lorena Arse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2020 Death Rates Data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729450" y="2078875"/>
            <a:ext cx="2740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Source: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CDC COVID deaths in the US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Had to Group By States then add total.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Merge total deaths with total population to get death rate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875" y="1853850"/>
            <a:ext cx="5369553" cy="290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Death Rate</a:t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77350"/>
            <a:ext cx="9143999" cy="306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 Death Rate per State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50000"/>
            <a:ext cx="9143999" cy="309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Death Rate by Age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2078870"/>
            <a:ext cx="9144001" cy="3110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Excess COVID Deaths 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369950" y="216182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Compared expected deaths vs actual deaths from COVID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Did an analysis on which state was affected the most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175" y="2376775"/>
            <a:ext cx="4442648" cy="251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729450" y="599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Excess Deaths by States</a:t>
            </a:r>
            <a:endParaRPr/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400" y="1355000"/>
            <a:ext cx="7970899" cy="37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727650" y="585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Urban Population vs </a:t>
            </a:r>
            <a:r>
              <a:rPr lang="en"/>
              <a:t>Excess</a:t>
            </a:r>
            <a:r>
              <a:rPr lang="en"/>
              <a:t> Deaths</a:t>
            </a:r>
            <a:endParaRPr/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900" y="1333500"/>
            <a:ext cx="6705901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729450" y="2078875"/>
            <a:ext cx="7688700" cy="27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Overall </a:t>
            </a:r>
            <a:r>
              <a:rPr lang="en" sz="1800"/>
              <a:t>death rates</a:t>
            </a:r>
            <a:r>
              <a:rPr lang="en" sz="1800"/>
              <a:t> were impacted due to COVID-19 as they increased from its 10 year average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Death Rates are </a:t>
            </a:r>
            <a:r>
              <a:rPr lang="en" sz="1800"/>
              <a:t>higher with men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COVID Death Rates &amp; Historical death rates are similar among age groups &amp; states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Excess Deaths are affected by population distribution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Research </a:t>
            </a:r>
            <a:r>
              <a:rPr lang="en" sz="1800"/>
              <a:t>Question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Methodology &amp; Data Sources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Findings &amp; Analysis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Conclusions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729625" y="3172900"/>
            <a:ext cx="7688100" cy="8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Paradox: </a:t>
            </a:r>
            <a:r>
              <a:rPr lang="en"/>
              <a:t>Has COVID-19 had a significant impact on Mortality Rates compared to years prior? How has COVID-19 affected different areas in the United States?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2098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r>
              <a:rPr lang="en"/>
              <a:t> &amp; Sources</a:t>
            </a:r>
            <a:endParaRPr/>
          </a:p>
        </p:txBody>
      </p:sp>
      <p:grpSp>
        <p:nvGrpSpPr>
          <p:cNvPr id="105" name="Google Shape;105;p16"/>
          <p:cNvGrpSpPr/>
          <p:nvPr/>
        </p:nvGrpSpPr>
        <p:grpSpPr>
          <a:xfrm>
            <a:off x="5632317" y="1969750"/>
            <a:ext cx="3305700" cy="3483050"/>
            <a:chOff x="5632317" y="1189775"/>
            <a:chExt cx="3305700" cy="3483050"/>
          </a:xfrm>
        </p:grpSpPr>
        <p:sp>
          <p:nvSpPr>
            <p:cNvPr id="106" name="Google Shape;106;p16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   COVID-19 affects in different areas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" name="Google Shape;107;p16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Sources: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CDC Excess Deaths Associated by COVID.  NY TImes COVID-19 Data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Which areas in the US were affected heavily.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" name="Google Shape;108;p16"/>
          <p:cNvGrpSpPr/>
          <p:nvPr/>
        </p:nvGrpSpPr>
        <p:grpSpPr>
          <a:xfrm>
            <a:off x="0" y="1969964"/>
            <a:ext cx="3546900" cy="3482836"/>
            <a:chOff x="0" y="1189989"/>
            <a:chExt cx="3546900" cy="3482836"/>
          </a:xfrm>
        </p:grpSpPr>
        <p:sp>
          <p:nvSpPr>
            <p:cNvPr id="109" name="Google Shape;109;p16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2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Pre-COVID Mortality Rates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16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Source: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Aggregated Mortality data from 1999-2018 from the CDC Wonder.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Obtained Overall death rate (Total Deaths/Total Population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Broken up by State, Age &amp; Race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1" name="Google Shape;111;p16"/>
          <p:cNvGrpSpPr/>
          <p:nvPr/>
        </p:nvGrpSpPr>
        <p:grpSpPr>
          <a:xfrm>
            <a:off x="2944204" y="1969750"/>
            <a:ext cx="3305700" cy="3483050"/>
            <a:chOff x="2944204" y="1189775"/>
            <a:chExt cx="3305700" cy="3483050"/>
          </a:xfrm>
        </p:grpSpPr>
        <p:sp>
          <p:nvSpPr>
            <p:cNvPr id="112" name="Google Shape;112;p16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      2020 Mortality Rates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" name="Google Shape;113;p16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Source: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CDC COVID Deaths in the US.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Total Death rate  in 2020 (Including Covid deaths)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Broken down by State, Age &amp; Race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4" name="Google Shape;114;p16"/>
          <p:cNvSpPr txBox="1"/>
          <p:nvPr/>
        </p:nvSpPr>
        <p:spPr>
          <a:xfrm>
            <a:off x="662100" y="1340550"/>
            <a:ext cx="78699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Methodology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 &amp; Analysis</a:t>
            </a:r>
            <a:endParaRPr/>
          </a:p>
        </p:txBody>
      </p:sp>
      <p:sp>
        <p:nvSpPr>
          <p:cNvPr id="120" name="Google Shape;120;p17"/>
          <p:cNvSpPr txBox="1"/>
          <p:nvPr>
            <p:ph idx="1" type="subTitle"/>
          </p:nvPr>
        </p:nvSpPr>
        <p:spPr>
          <a:xfrm>
            <a:off x="729625" y="3172900"/>
            <a:ext cx="7688100" cy="8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Sources, what it looks like and code demo along with analysis.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Pre-COVID Data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729450" y="2078875"/>
            <a:ext cx="2740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Source: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Mortality for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Obtained Overall death rate (Total Deaths/Total Population)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Broken up by State, Age &amp; Race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Had to merge datasets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1225" y="602200"/>
            <a:ext cx="4889251" cy="45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29450" y="627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Death Rates Over Last 10 years</a:t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075" y="1354650"/>
            <a:ext cx="7688699" cy="35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727650" y="613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Death Rates by Sex</a:t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850" y="1347025"/>
            <a:ext cx="6104300" cy="358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727650" y="627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Death Rate by State &amp; Years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88575"/>
            <a:ext cx="8775224" cy="365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