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8"/>
        <p:guide pos="381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801370" y="1299845"/>
            <a:ext cx="459549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GSIGAASMEFCFDVFKELKVHHANENIFYCPIAIMSALAMVYLGAKDSTRTQINKVVRFD</a:t>
            </a:r>
            <a:endParaRPr lang="en-US"/>
          </a:p>
          <a:p>
            <a:r>
              <a:rPr lang="en-US"/>
              <a:t>KLPGFGDSIEAQCGTSVNVHSSLRDILNQITKPNDVYSFSLASRLYAEERYPILPEYLQC</a:t>
            </a:r>
            <a:endParaRPr lang="en-US"/>
          </a:p>
          <a:p>
            <a:r>
              <a:rPr lang="en-US"/>
              <a:t>VKELYRGGLEPINFQTAADQARELINSWVESQTNGIIRNVLQPSSVDSQTAMVLVNAIVF</a:t>
            </a:r>
            <a:endParaRPr lang="en-US"/>
          </a:p>
          <a:p>
            <a:r>
              <a:rPr lang="en-US"/>
              <a:t>KGLWEKAFKDEDTQAMPFRVTEQESKPVQMMYQIGLFRVASMASEKMKILELPFASGTMS</a:t>
            </a:r>
            <a:endParaRPr lang="en-US"/>
          </a:p>
          <a:p>
            <a:r>
              <a:rPr lang="en-US"/>
              <a:t>MLVLLPDEVSGLEQLESIINFEKLTEWTSSNVMEERKIKVYLPRMKMEEKYNLTSVLMAM</a:t>
            </a:r>
            <a:endParaRPr lang="en-US"/>
          </a:p>
          <a:p>
            <a:r>
              <a:rPr lang="en-US"/>
              <a:t>GITDVFSSSANLSGISSAESLKISQAVHAAHAEINEAGREVVGSAEAGVDAASVSEEFRA</a:t>
            </a:r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5532120" y="2884805"/>
            <a:ext cx="697230" cy="1062990"/>
          </a:xfrm>
          <a:prstGeom prst="rightArrow">
            <a:avLst/>
          </a:prstGeom>
          <a:noFill/>
          <a:ln>
            <a:solidFill>
              <a:srgbClr val="202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 descr="ps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83630" y="1031240"/>
            <a:ext cx="5617845" cy="47917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360</Words>
  <Application>WPS Presentation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vicente</cp:lastModifiedBy>
  <cp:revision>10</cp:revision>
  <dcterms:created xsi:type="dcterms:W3CDTF">2022-05-30T01:08:26Z</dcterms:created>
  <dcterms:modified xsi:type="dcterms:W3CDTF">2022-05-30T01:08:26Z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