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C0"/>
    <a:srgbClr val="0089B0"/>
    <a:srgbClr val="00698A"/>
    <a:srgbClr val="ECF2F8"/>
    <a:srgbClr val="EDF2F9"/>
    <a:srgbClr val="ECF1F9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6784" t="13361" r="17521" b="20680"/>
          <a:stretch>
            <a:fillRect/>
          </a:stretch>
        </p:blipFill>
        <p:spPr>
          <a:xfrm>
            <a:off x="3886835" y="1226185"/>
            <a:ext cx="4135755" cy="3965575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734685" y="3470275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695065" y="326898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6865" y="2550160"/>
            <a:ext cx="2066290" cy="175768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16450" y="3243580"/>
            <a:ext cx="1220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Data base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814695" y="329692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472180" y="3152775"/>
            <a:ext cx="1174750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9405" y="2482215"/>
            <a:ext cx="2066290" cy="189484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27195" y="3310255"/>
            <a:ext cx="1896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Spanner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67385" y="288861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Instance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51835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51835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51835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1835" y="36410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51835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1835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835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1835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51835" y="365125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51835" y="42678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1835" y="15201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51835" y="225298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51835" y="29667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0890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0890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50890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50890" y="36410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50890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50890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0890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50890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0890" y="365125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0890" y="4267835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50890" y="15201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Table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50890" y="225298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50890" y="296672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3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59470" y="150050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59470" y="223329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459470" y="29470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59470" y="36410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59470" y="425767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59470" y="151003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59470" y="22428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59470" y="295656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59470" y="365125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459470" y="42678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459470" y="15201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split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59470" y="225298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459470" y="29667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3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29200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029200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628255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28255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20620" y="178117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420620" y="314960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1764" r="21380"/>
          <a:stretch>
            <a:fillRect/>
          </a:stretch>
        </p:blipFill>
        <p:spPr>
          <a:xfrm>
            <a:off x="3342005" y="832485"/>
            <a:ext cx="5545455" cy="503491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</dc:creator>
  <cp:lastModifiedBy>vicente</cp:lastModifiedBy>
  <cp:revision>10</cp:revision>
  <dcterms:created xsi:type="dcterms:W3CDTF">2021-03-27T01:52:23Z</dcterms:created>
  <dcterms:modified xsi:type="dcterms:W3CDTF">2021-03-27T01:52:23Z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