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Presentation</Application>
  <PresentationFormat>宽屏</PresentationFormat>
  <Paragraphs>200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14</cp:revision>
  <dcterms:created xsi:type="dcterms:W3CDTF">2023-09-24T13:46:03Z</dcterms:created>
  <dcterms:modified xsi:type="dcterms:W3CDTF">2023-09-24T13:46:03Z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