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2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Presentation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vicente</cp:lastModifiedBy>
  <cp:revision>10</cp:revision>
  <dcterms:created xsi:type="dcterms:W3CDTF">2022-05-30T04:52:54Z</dcterms:created>
  <dcterms:modified xsi:type="dcterms:W3CDTF">2022-05-30T04:52:54Z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