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87" r:id="rId17"/>
    <p:sldId id="285" r:id="rId18"/>
    <p:sldId id="268" r:id="rId19"/>
    <p:sldId id="290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5E2"/>
    <a:srgbClr val="B0D3D3"/>
    <a:srgbClr val="50B5D4"/>
    <a:srgbClr val="0C4482"/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Presentation</Application>
  <PresentationFormat>宽屏</PresentationFormat>
  <Paragraphs>299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19</cp:revision>
  <dcterms:created xsi:type="dcterms:W3CDTF">2023-11-06T22:26:38Z</dcterms:created>
  <dcterms:modified xsi:type="dcterms:W3CDTF">2023-11-06T22:26:38Z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