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Reconociminto por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Presentation</Application>
  <PresentationFormat>宽屏</PresentationFormat>
  <Paragraphs>220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15</cp:revision>
  <dcterms:created xsi:type="dcterms:W3CDTF">2023-10-12T00:27:39Z</dcterms:created>
  <dcterms:modified xsi:type="dcterms:W3CDTF">2023-10-12T00:27:39Z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