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733665" y="3146425"/>
            <a:ext cx="292671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2535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8820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8365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7715" y="2132965"/>
            <a:ext cx="2552065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Method for prediction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2535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783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8925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8925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304405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ESM2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BiLSTM</a:t>
            </a:r>
            <a:endParaRPr lang="es-ES_tradnl" altLang="en-US"/>
          </a:p>
          <a:p>
            <a:pPr algn="ctr"/>
            <a:r>
              <a:rPr lang="es-ES_tradnl" altLang="en-US"/>
              <a:t>with Att.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Presentation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Microsoft YaHei</vt:lpstr>
      <vt:lpstr>Droid Sans Fallback</vt:lpstr>
      <vt:lpstr>SimSun</vt:lpstr>
      <vt:lpstr>OpenSymbol</vt:lpstr>
      <vt:lpstr>Tinos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vicente</cp:lastModifiedBy>
  <cp:revision>3</cp:revision>
  <dcterms:created xsi:type="dcterms:W3CDTF">2023-05-18T04:11:43Z</dcterms:created>
  <dcterms:modified xsi:type="dcterms:W3CDTF">2023-05-18T04:11:43Z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