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43935" y="582930"/>
            <a:ext cx="171831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645785" y="582930"/>
            <a:ext cx="171831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44570" y="2107565"/>
            <a:ext cx="3819525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543935" y="4339590"/>
            <a:ext cx="3818890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43935" y="1306195"/>
            <a:ext cx="382016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372610" y="1024890"/>
            <a:ext cx="2317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389370" y="1024255"/>
            <a:ext cx="23177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43935" y="3227705"/>
            <a:ext cx="3819525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337175" y="1833245"/>
            <a:ext cx="2317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5337175" y="2957830"/>
            <a:ext cx="2317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337175" y="4087495"/>
            <a:ext cx="2317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44570" y="2105025"/>
            <a:ext cx="3819525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43935" y="1303655"/>
            <a:ext cx="382016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WPS Presentation</Application>
  <PresentationFormat>宽屏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53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Arial Black</vt:lpstr>
      <vt:lpstr>SimSun</vt:lpstr>
      <vt:lpstr>OpenSymbol</vt:lpstr>
      <vt:lpstr>Cantarell Extra Bold</vt:lpstr>
      <vt:lpstr>Baekmuk Dotum</vt:lpstr>
      <vt:lpstr>Berenis ADF Pro</vt:lpstr>
      <vt:lpstr>Bitstream Vera Sans Mono</vt:lpstr>
      <vt:lpstr>Cabin</vt:lpstr>
      <vt:lpstr>Bitstream Vera Sans</vt:lpstr>
      <vt:lpstr>Caladea</vt:lpstr>
      <vt:lpstr>Comfortaa</vt:lpstr>
      <vt:lpstr>DejaVu Sans Condensed</vt:lpstr>
      <vt:lpstr>GFS BodoniClassic</vt:lpstr>
      <vt:lpstr>Tinos</vt:lpstr>
      <vt:lpstr>Dyuthi</vt:lpstr>
      <vt:lpstr>TeX Gyre Pagella Math</vt:lpstr>
      <vt:lpstr>TeX Gyre Schola</vt:lpstr>
      <vt:lpstr>TeX Gyre Termes</vt:lpstr>
      <vt:lpstr>TeX Gyre Termes Math</vt:lpstr>
      <vt:lpstr>Tlwg Typo</vt:lpstr>
      <vt:lpstr>URW Gothic L</vt:lpstr>
      <vt:lpstr>Umpush</vt:lpstr>
      <vt:lpstr>UnGungseo</vt:lpstr>
      <vt:lpstr>Vemana2000</vt:lpstr>
      <vt:lpstr>UnPenheulim</vt:lpstr>
      <vt:lpstr>文鼎ＰＬ简报宋</vt:lpstr>
      <vt:lpstr>文鼎ＰＬ简中楷</vt:lpstr>
      <vt:lpstr>AR PL Mingti2L Big5</vt:lpstr>
      <vt:lpstr>Abyssinica SIL</vt:lpstr>
      <vt:lpstr>Accanthis ADF Std</vt:lpstr>
      <vt:lpstr>Accanthis ADF Std No3</vt:lpstr>
      <vt:lpstr>Amiri</vt:lpstr>
      <vt:lpstr>Amiri Quran</vt:lpstr>
      <vt:lpstr>Amiri Quran Colored</vt:lpstr>
      <vt:lpstr>AnjaliOldLipi</vt:lpstr>
      <vt:lpstr>Arimo</vt:lpstr>
      <vt:lpstr>Baekmuk Headline</vt:lpstr>
      <vt:lpstr>Asana Math</vt:lpstr>
      <vt:lpstr>DejaVu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vicente</cp:lastModifiedBy>
  <cp:revision>14</cp:revision>
  <dcterms:created xsi:type="dcterms:W3CDTF">2023-04-27T22:32:14Z</dcterms:created>
  <dcterms:modified xsi:type="dcterms:W3CDTF">2023-04-27T22:32:14Z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