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95" r:id="rId17"/>
    <p:sldId id="287" r:id="rId18"/>
    <p:sldId id="285" r:id="rId19"/>
    <p:sldId id="268" r:id="rId20"/>
    <p:sldId id="290" r:id="rId21"/>
    <p:sldId id="292" r:id="rId22"/>
    <p:sldId id="293" r:id="rId23"/>
    <p:sldId id="294" r:id="rId24"/>
    <p:sldId id="305" r:id="rId25"/>
    <p:sldId id="303" r:id="rId26"/>
    <p:sldId id="30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A9A"/>
    <a:srgbClr val="2E75B6"/>
    <a:srgbClr val="5B9BD5"/>
    <a:srgbClr val="85A5E2"/>
    <a:srgbClr val="B0D3D3"/>
    <a:srgbClr val="50B5D4"/>
    <a:srgbClr val="0C4482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3055</Words>
  <Application>WPS Presentation</Application>
  <PresentationFormat>宽屏</PresentationFormat>
  <Paragraphs>373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OpenSymbol</vt:lpstr>
      <vt:lpstr>Gidugu</vt:lpstr>
      <vt:lpstr>Kinnari</vt:lpstr>
      <vt:lpstr>Tibetan Machine Uni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24</cp:revision>
  <dcterms:created xsi:type="dcterms:W3CDTF">2024-01-23T19:56:36Z</dcterms:created>
  <dcterms:modified xsi:type="dcterms:W3CDTF">2024-01-23T19:56:36Z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