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1255</Words>
  <Application>WPS Presentation</Application>
  <PresentationFormat>宽屏</PresentationFormat>
  <Paragraphs>172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Nimbus Roman No9 L</vt:lpstr>
      <vt:lpstr>Tinos</vt:lpstr>
      <vt:lpstr>Calibri</vt:lpstr>
      <vt:lpstr>DejaVu Sans</vt:lpstr>
      <vt:lpstr>Microsoft YaHei</vt:lpstr>
      <vt:lpstr>Droid Sans Fallback</vt:lpstr>
      <vt:lpstr>Arial Unicode MS</vt:lpstr>
      <vt:lpstr>SimSun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11</cp:revision>
  <dcterms:created xsi:type="dcterms:W3CDTF">2023-06-19T15:53:20Z</dcterms:created>
  <dcterms:modified xsi:type="dcterms:W3CDTF">2023-06-19T15:53:20Z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