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5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WPS Presentation</Application>
  <PresentationFormat>宽屏</PresentationFormat>
  <Paragraphs>188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DejaVu Sans</vt:lpstr>
      <vt:lpstr>Tinos</vt:lpstr>
      <vt:lpstr>FreeSerif</vt:lpstr>
      <vt:lpstr>Calibri</vt:lpstr>
      <vt:lpstr>Microsoft YaHei</vt:lpstr>
      <vt:lpstr>Droid Sans Fallback</vt:lpstr>
      <vt:lpstr>Arial Unicode MS</vt:lpstr>
      <vt:lpstr>SimSun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12</cp:revision>
  <dcterms:created xsi:type="dcterms:W3CDTF">2023-07-09T13:54:09Z</dcterms:created>
  <dcterms:modified xsi:type="dcterms:W3CDTF">2023-07-09T13:54:09Z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