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3"/>
    <p:sldId id="257" r:id="rId4"/>
    <p:sldId id="258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0B1"/>
    <a:srgbClr val="F7D2FC"/>
    <a:srgbClr val="B1EBF0"/>
    <a:srgbClr val="FBD4D2"/>
    <a:srgbClr val="C3E7AF"/>
    <a:srgbClr val="DEDCFF"/>
    <a:srgbClr val="FFCEE9"/>
    <a:srgbClr val="B2ECD7"/>
    <a:srgbClr val="B0E2FA"/>
    <a:srgbClr val="E5E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283970" y="1705610"/>
            <a:ext cx="996315" cy="3048000"/>
          </a:xfrm>
          <a:prstGeom prst="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213475" y="1671320"/>
            <a:ext cx="996315" cy="3048000"/>
          </a:xfrm>
          <a:prstGeom prst="rect">
            <a:avLst/>
          </a:prstGeom>
          <a:solidFill>
            <a:srgbClr val="7CA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675380" y="2988945"/>
            <a:ext cx="996315" cy="1764665"/>
          </a:xfrm>
          <a:prstGeom prst="rect">
            <a:avLst/>
          </a:prstGeom>
          <a:solidFill>
            <a:srgbClr val="00BF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71085" y="2138045"/>
            <a:ext cx="996315" cy="2581275"/>
          </a:xfrm>
          <a:prstGeom prst="rect">
            <a:avLst/>
          </a:prstGeom>
          <a:solidFill>
            <a:srgbClr val="C77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265" y="1399540"/>
            <a:ext cx="996315" cy="3354705"/>
          </a:xfrm>
          <a:prstGeom prst="rect">
            <a:avLst/>
          </a:prstGeom>
          <a:solidFill>
            <a:srgbClr val="D12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79675" y="2138045"/>
            <a:ext cx="996315" cy="2581275"/>
          </a:xfrm>
          <a:prstGeom prst="rect">
            <a:avLst/>
          </a:prstGeom>
          <a:solidFill>
            <a:srgbClr val="F9C2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555865" y="1705610"/>
            <a:ext cx="996315" cy="3048000"/>
          </a:xfrm>
          <a:prstGeom prst="rect">
            <a:avLst/>
          </a:prstGeom>
          <a:solidFill>
            <a:srgbClr val="FF9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98255" y="1706245"/>
            <a:ext cx="996315" cy="3048000"/>
          </a:xfrm>
          <a:prstGeom prst="rect">
            <a:avLst/>
          </a:prstGeom>
          <a:solidFill>
            <a:srgbClr val="FFB3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283970" y="1705610"/>
            <a:ext cx="996315" cy="3048000"/>
          </a:xfrm>
          <a:prstGeom prst="rect">
            <a:avLst/>
          </a:prstGeom>
          <a:solidFill>
            <a:srgbClr val="CDEC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213475" y="1671320"/>
            <a:ext cx="996315" cy="3048000"/>
          </a:xfrm>
          <a:prstGeom prst="rect">
            <a:avLst/>
          </a:prstGeom>
          <a:solidFill>
            <a:srgbClr val="2C8D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675380" y="2988945"/>
            <a:ext cx="996315" cy="1764665"/>
          </a:xfrm>
          <a:prstGeom prst="rect">
            <a:avLst/>
          </a:prstGeom>
          <a:solidFill>
            <a:srgbClr val="7EC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71085" y="2138045"/>
            <a:ext cx="996315" cy="2581275"/>
          </a:xfrm>
          <a:prstGeom prst="rect">
            <a:avLst/>
          </a:prstGeom>
          <a:solidFill>
            <a:srgbClr val="50B6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265" y="1399540"/>
            <a:ext cx="996315" cy="3354705"/>
          </a:xfrm>
          <a:prstGeom prst="rect">
            <a:avLst/>
          </a:prstGeom>
          <a:solidFill>
            <a:srgbClr val="E2F3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79675" y="2138045"/>
            <a:ext cx="996315" cy="2581275"/>
          </a:xfrm>
          <a:prstGeom prst="rect">
            <a:avLst/>
          </a:prstGeom>
          <a:solidFill>
            <a:srgbClr val="AAD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555865" y="1705610"/>
            <a:ext cx="996315" cy="3048000"/>
          </a:xfrm>
          <a:prstGeom prst="rect">
            <a:avLst/>
          </a:prstGeom>
          <a:solidFill>
            <a:srgbClr val="0A6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98255" y="1706245"/>
            <a:ext cx="996315" cy="3048000"/>
          </a:xfrm>
          <a:prstGeom prst="rect">
            <a:avLst/>
          </a:prstGeom>
          <a:solidFill>
            <a:srgbClr val="0C44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1283970" y="1705610"/>
            <a:ext cx="996315" cy="3048000"/>
          </a:xfrm>
          <a:prstGeom prst="rect">
            <a:avLst/>
          </a:prstGeom>
          <a:solidFill>
            <a:srgbClr val="B0E2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6061075" y="1671320"/>
            <a:ext cx="996315" cy="3048000"/>
          </a:xfrm>
          <a:prstGeom prst="rect">
            <a:avLst/>
          </a:prstGeom>
          <a:solidFill>
            <a:srgbClr val="C3E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675380" y="2988945"/>
            <a:ext cx="996315" cy="1764665"/>
          </a:xfrm>
          <a:prstGeom prst="rect">
            <a:avLst/>
          </a:prstGeom>
          <a:solidFill>
            <a:srgbClr val="FFCE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4871085" y="2138045"/>
            <a:ext cx="996315" cy="2581275"/>
          </a:xfrm>
          <a:prstGeom prst="rect">
            <a:avLst/>
          </a:prstGeom>
          <a:solidFill>
            <a:srgbClr val="DED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88265" y="1399540"/>
            <a:ext cx="996315" cy="3354705"/>
          </a:xfrm>
          <a:prstGeom prst="rect">
            <a:avLst/>
          </a:prstGeom>
          <a:solidFill>
            <a:srgbClr val="E5E4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2479675" y="2172335"/>
            <a:ext cx="996315" cy="2581275"/>
          </a:xfrm>
          <a:prstGeom prst="rect">
            <a:avLst/>
          </a:prstGeom>
          <a:solidFill>
            <a:srgbClr val="B2EC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7270115" y="1706245"/>
            <a:ext cx="996315" cy="3048000"/>
          </a:xfrm>
          <a:prstGeom prst="rect">
            <a:avLst/>
          </a:prstGeom>
          <a:solidFill>
            <a:srgbClr val="FBD4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479155" y="1671320"/>
            <a:ext cx="996315" cy="3048000"/>
          </a:xfrm>
          <a:prstGeom prst="rect">
            <a:avLst/>
          </a:prstGeom>
          <a:solidFill>
            <a:srgbClr val="B1EB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9688195" y="1706245"/>
            <a:ext cx="996315" cy="3048000"/>
          </a:xfrm>
          <a:prstGeom prst="rect">
            <a:avLst/>
          </a:prstGeom>
          <a:solidFill>
            <a:srgbClr val="F7D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11059795" y="3222625"/>
            <a:ext cx="996315" cy="1531620"/>
          </a:xfrm>
          <a:prstGeom prst="rect">
            <a:avLst/>
          </a:prstGeom>
          <a:solidFill>
            <a:srgbClr val="F0E0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vicente</cp:lastModifiedBy>
  <cp:revision>7</cp:revision>
  <dcterms:created xsi:type="dcterms:W3CDTF">2023-10-17T23:11:19Z</dcterms:created>
  <dcterms:modified xsi:type="dcterms:W3CDTF">2023-10-17T23:11:19Z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