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B3BF-90C9-4B9B-B54F-03E4070BB128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E9-1DBA-4204-909E-CF0BEDE3B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58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07A6-CE85-483F-BDA1-107C88B0D047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80063-9CD0-4106-844B-9E53B00C7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0063-9CD0-4106-844B-9E53B00C73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24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7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9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9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2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8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6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7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0211-F453-4DAB-AE46-9D3CFC4C9FD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B560-6162-401E-9095-B19274CBB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5489" y="165852"/>
            <a:ext cx="3600000" cy="3125987"/>
          </a:xfrm>
          <a:prstGeom prst="rect">
            <a:avLst/>
          </a:prstGeom>
          <a:ln w="25400">
            <a:solidFill>
              <a:schemeClr val="tx1"/>
            </a:solidFill>
            <a:prstDash val="lgDash"/>
          </a:ln>
        </p:spPr>
        <p:txBody>
          <a:bodyPr wrap="none"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</a:p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одсистемы интерфейса пользователя</a:t>
            </a:r>
          </a:p>
          <a:p>
            <a:r>
              <a:rPr lang="ru-RU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Компоненты</a:t>
            </a:r>
            <a:endParaRPr lang="ru-RU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Каркас</a:t>
            </a:r>
            <a:r>
              <a:rPr lang="ru-RU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верстка под</a:t>
            </a:r>
            <a:endParaRPr lang="en-US" sz="1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роли</a:t>
            </a:r>
          </a:p>
          <a:p>
            <a:endParaRPr lang="ru-RU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b="1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07" y="1041400"/>
            <a:ext cx="3291840" cy="5672203"/>
          </a:xfrm>
          <a:prstGeom prst="rect">
            <a:avLst/>
          </a:prstGeom>
        </p:spPr>
      </p:pic>
      <p:sp>
        <p:nvSpPr>
          <p:cNvPr id="7" name="Прямоугольник 6"/>
          <p:cNvSpPr>
            <a:spLocks/>
          </p:cNvSpPr>
          <p:nvPr/>
        </p:nvSpPr>
        <p:spPr>
          <a:xfrm>
            <a:off x="300889" y="3747253"/>
            <a:ext cx="3600000" cy="2880000"/>
          </a:xfrm>
          <a:prstGeom prst="rect">
            <a:avLst/>
          </a:prstGeom>
          <a:ln w="25400">
            <a:solidFill>
              <a:schemeClr val="tx1"/>
            </a:solidFill>
            <a:prstDash val="lgDash"/>
          </a:ln>
        </p:spPr>
        <p:txBody>
          <a:bodyPr wrap="none">
            <a:no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 </a:t>
            </a:r>
          </a:p>
          <a:p>
            <a:pPr algn="ctr"/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одсистемы обработки данных</a:t>
            </a:r>
          </a:p>
          <a:p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ru-RU" sz="16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OData.org</a:t>
            </a:r>
          </a:p>
          <a:p>
            <a:endParaRPr lang="ru-RU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01890" y="191254"/>
            <a:ext cx="3600000" cy="2880000"/>
          </a:xfrm>
          <a:prstGeom prst="rect">
            <a:avLst/>
          </a:prstGeom>
          <a:ln w="25400">
            <a:solidFill>
              <a:schemeClr val="tx1"/>
            </a:solidFill>
            <a:prstDash val="lgDash"/>
          </a:ln>
        </p:spPr>
        <p:txBody>
          <a:bodyPr wrap="none"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 </a:t>
            </a:r>
          </a:p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одсистемы формирования макета и</a:t>
            </a:r>
            <a:endParaRPr lang="en-US" sz="1600" b="1" u="sng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печати</a:t>
            </a:r>
            <a:r>
              <a:rPr lang="en-US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бирок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44792" y="212941"/>
            <a:ext cx="3600000" cy="630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</a:p>
          <a:p>
            <a:pPr algn="ctr"/>
            <a:r>
              <a:rPr lang="ru-RU" b="1" u="sng" dirty="0" smtClean="0"/>
              <a:t>Центральная БД и бизнес-логика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01890" y="3747254"/>
            <a:ext cx="3600000" cy="2880000"/>
          </a:xfrm>
          <a:prstGeom prst="rect">
            <a:avLst/>
          </a:prstGeom>
          <a:ln w="25400">
            <a:solidFill>
              <a:schemeClr val="tx1"/>
            </a:solidFill>
            <a:prstDash val="lgDash"/>
          </a:ln>
        </p:spPr>
        <p:txBody>
          <a:bodyPr wrap="none"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</a:t>
            </a:r>
          </a:p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одсистем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6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u="sng" dirty="0" smtClean="0"/>
              <a:t>сбора </a:t>
            </a:r>
            <a:r>
              <a:rPr lang="ru-RU" sz="1600" b="1" u="sng" dirty="0"/>
              <a:t>данных с </a:t>
            </a:r>
            <a:r>
              <a:rPr lang="ru-RU" sz="1600" b="1" u="sng" dirty="0" smtClean="0"/>
              <a:t>весовых</a:t>
            </a:r>
          </a:p>
          <a:p>
            <a:r>
              <a:rPr lang="ru-RU" sz="1600" b="1" u="sng" dirty="0" smtClean="0"/>
              <a:t>контроллеров</a:t>
            </a:r>
            <a:endParaRPr lang="ru-RU" sz="1600" b="1" u="sng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794422" y="2856832"/>
            <a:ext cx="268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ISA 95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группы </a:t>
            </a:r>
            <a:r>
              <a:rPr lang="en-US" dirty="0" smtClean="0"/>
              <a:t>AD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роли </a:t>
            </a:r>
            <a:r>
              <a:rPr lang="en-US" dirty="0" smtClean="0"/>
              <a:t>MS  SQL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70467"/>
              </p:ext>
            </p:extLst>
          </p:nvPr>
        </p:nvGraphicFramePr>
        <p:xfrm>
          <a:off x="1644353" y="1005839"/>
          <a:ext cx="223113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1136"/>
              </a:tblGrid>
              <a:tr h="517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OData plugin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8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DataTable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DataTable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- OData plugin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- Filters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009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Навигация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(функции)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OData plugin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009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Graf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 OData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31249"/>
              </p:ext>
            </p:extLst>
          </p:nvPr>
        </p:nvGraphicFramePr>
        <p:xfrm>
          <a:off x="2286000" y="4656666"/>
          <a:ext cx="1066800" cy="1218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578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CRUD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</a:t>
                      </a:r>
                      <a:r>
                        <a:rPr lang="en-US" baseline="0" dirty="0" smtClean="0"/>
                        <a:t> data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79860"/>
              </p:ext>
            </p:extLst>
          </p:nvPr>
        </p:nvGraphicFramePr>
        <p:xfrm>
          <a:off x="3352800" y="4667374"/>
          <a:ext cx="1555750" cy="1219200"/>
        </p:xfrm>
        <a:graphic>
          <a:graphicData uri="http://schemas.openxmlformats.org/drawingml/2006/table">
            <a:tbl>
              <a:tblPr/>
              <a:tblGrid>
                <a:gridCol w="799782"/>
                <a:gridCol w="755968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PUT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59257" y="5040065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</a:t>
            </a:r>
            <a:r>
              <a:rPr lang="en-US" dirty="0"/>
              <a:t>SQL </a:t>
            </a:r>
            <a:r>
              <a:rPr lang="en-US" dirty="0" smtClean="0"/>
              <a:t>16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Строки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права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4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BB331F5CEAA8245B76ACE106969136F" ma:contentTypeVersion="0" ma:contentTypeDescription="Создание документа." ma:contentTypeScope="" ma:versionID="8f73c2b38d6ff6dfb2d40b00469ac75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0f13f1b64408de6250b7cdc15d25a7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80340D-5DF9-48ED-ABA3-735A76ACE9A6}"/>
</file>

<file path=customXml/itemProps2.xml><?xml version="1.0" encoding="utf-8"?>
<ds:datastoreItem xmlns:ds="http://schemas.openxmlformats.org/officeDocument/2006/customXml" ds:itemID="{9372F3D4-599B-44CC-B58A-9855C9AD5648}"/>
</file>

<file path=customXml/itemProps3.xml><?xml version="1.0" encoding="utf-8"?>
<ds:datastoreItem xmlns:ds="http://schemas.openxmlformats.org/officeDocument/2006/customXml" ds:itemID="{DD89BFF4-D268-414C-8285-F37AA431DE58}"/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86</Words>
  <Application>Microsoft Office PowerPoint</Application>
  <PresentationFormat>Широкоэкранный</PresentationFormat>
  <Paragraphs>51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>ArcelorMittal Kryvyi Rih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Chernobaj, Sergej V</dc:creator>
  <cp:lastModifiedBy>Chernobaj, Sergej V</cp:lastModifiedBy>
  <cp:revision>18</cp:revision>
  <cp:lastPrinted>2016-02-11T14:37:53Z</cp:lastPrinted>
  <dcterms:created xsi:type="dcterms:W3CDTF">2016-02-10T09:51:08Z</dcterms:created>
  <dcterms:modified xsi:type="dcterms:W3CDTF">2016-02-11T14:38:30Z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0x010100CBB331F5CEAA8245B76ACE106969136F</vt:lpwstr>
  </property>
</Properties>
</file>