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56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олилиния 75"/>
          <p:cNvSpPr/>
          <p:nvPr/>
        </p:nvSpPr>
        <p:spPr>
          <a:xfrm flipH="1">
            <a:off x="5148064" y="1916832"/>
            <a:ext cx="1512168" cy="1224136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Полилиния 74"/>
          <p:cNvSpPr/>
          <p:nvPr/>
        </p:nvSpPr>
        <p:spPr>
          <a:xfrm flipH="1">
            <a:off x="5292080" y="1916832"/>
            <a:ext cx="1224136" cy="360040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  <a:gd name="connsiteX0" fmla="*/ 0 w 731520"/>
              <a:gd name="connsiteY0" fmla="*/ 462579 h 462579"/>
              <a:gd name="connsiteX1" fmla="*/ 161346 w 731520"/>
              <a:gd name="connsiteY1" fmla="*/ 459654 h 462579"/>
              <a:gd name="connsiteX2" fmla="*/ 731520 w 731520"/>
              <a:gd name="connsiteY2" fmla="*/ 462579 h 462579"/>
              <a:gd name="connsiteX3" fmla="*/ 731520 w 731520"/>
              <a:gd name="connsiteY3" fmla="*/ 0 h 462579"/>
              <a:gd name="connsiteX0" fmla="*/ 0 w 770021"/>
              <a:gd name="connsiteY0" fmla="*/ 185032 h 462579"/>
              <a:gd name="connsiteX1" fmla="*/ 199847 w 770021"/>
              <a:gd name="connsiteY1" fmla="*/ 459654 h 462579"/>
              <a:gd name="connsiteX2" fmla="*/ 770021 w 770021"/>
              <a:gd name="connsiteY2" fmla="*/ 462579 h 462579"/>
              <a:gd name="connsiteX3" fmla="*/ 770021 w 770021"/>
              <a:gd name="connsiteY3" fmla="*/ 0 h 462579"/>
              <a:gd name="connsiteX0" fmla="*/ 0 w 770021"/>
              <a:gd name="connsiteY0" fmla="*/ 185032 h 462579"/>
              <a:gd name="connsiteX1" fmla="*/ 0 w 770021"/>
              <a:gd name="connsiteY1" fmla="*/ 462579 h 462579"/>
              <a:gd name="connsiteX2" fmla="*/ 770021 w 770021"/>
              <a:gd name="connsiteY2" fmla="*/ 462579 h 462579"/>
              <a:gd name="connsiteX3" fmla="*/ 770021 w 770021"/>
              <a:gd name="connsiteY3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021" h="462579">
                <a:moveTo>
                  <a:pt x="0" y="185032"/>
                </a:moveTo>
                <a:lnTo>
                  <a:pt x="0" y="462579"/>
                </a:lnTo>
                <a:lnTo>
                  <a:pt x="770021" y="462579"/>
                </a:lnTo>
                <a:lnTo>
                  <a:pt x="770021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олилиния 73"/>
          <p:cNvSpPr/>
          <p:nvPr/>
        </p:nvSpPr>
        <p:spPr>
          <a:xfrm flipH="1">
            <a:off x="5004048" y="1916833"/>
            <a:ext cx="1368152" cy="2592288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олилиния 72"/>
          <p:cNvSpPr/>
          <p:nvPr/>
        </p:nvSpPr>
        <p:spPr>
          <a:xfrm flipH="1">
            <a:off x="4860032" y="1844824"/>
            <a:ext cx="1440160" cy="4062979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олилиния 71"/>
          <p:cNvSpPr/>
          <p:nvPr/>
        </p:nvSpPr>
        <p:spPr>
          <a:xfrm>
            <a:off x="3923928" y="1828800"/>
            <a:ext cx="792088" cy="462579"/>
          </a:xfrm>
          <a:custGeom>
            <a:avLst/>
            <a:gdLst>
              <a:gd name="connsiteX0" fmla="*/ 0 w 731520"/>
              <a:gd name="connsiteY0" fmla="*/ 462579 h 462579"/>
              <a:gd name="connsiteX1" fmla="*/ 731520 w 731520"/>
              <a:gd name="connsiteY1" fmla="*/ 462579 h 462579"/>
              <a:gd name="connsiteX2" fmla="*/ 731520 w 731520"/>
              <a:gd name="connsiteY2" fmla="*/ 0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62579">
                <a:moveTo>
                  <a:pt x="0" y="462579"/>
                </a:moveTo>
                <a:lnTo>
                  <a:pt x="731520" y="462579"/>
                </a:lnTo>
                <a:lnTo>
                  <a:pt x="73152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39552" y="332656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2480" y="476672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39552" y="620688"/>
            <a:ext cx="828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734" y="188583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L1</a:t>
            </a:r>
            <a:endParaRPr lang="uk-U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2" y="332599"/>
            <a:ext cx="188119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N</a:t>
            </a:r>
            <a:endParaRPr lang="uk-U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76615"/>
            <a:ext cx="25384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1726" y="1340768"/>
            <a:ext cx="1800200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SINAMICS G120</a:t>
            </a:r>
          </a:p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PM240-2</a:t>
            </a:r>
          </a:p>
          <a:p>
            <a:pPr algn="ctr"/>
            <a:endParaRPr lang="en-US" b="1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6SL3210-1PB13-0AL0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331640" y="332656"/>
            <a:ext cx="0" cy="10081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583668" y="476672"/>
            <a:ext cx="0" cy="8640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140822" y="620688"/>
            <a:ext cx="0" cy="720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259632" y="26064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1511660" y="40466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2068814" y="5486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591826" y="3429000"/>
            <a:ext cx="0" cy="8640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13901" y="1412776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75656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L2</a:t>
            </a:r>
            <a:endParaRPr lang="uk-UA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87624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L1</a:t>
            </a:r>
            <a:endParaRPr lang="uk-UA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44779" y="1412776"/>
            <a:ext cx="23941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L3</a:t>
            </a:r>
            <a:endParaRPr lang="uk-UA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7548" y="5023629"/>
            <a:ext cx="848557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 ~380V</a:t>
            </a:r>
            <a:endParaRPr lang="uk-UA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5301208"/>
            <a:ext cx="167250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1LE1501-0CB32-1AA4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8963" y="5519439"/>
            <a:ext cx="1045726" cy="114992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fn = 50 Hz</a:t>
            </a:r>
          </a:p>
          <a:p>
            <a:pPr algn="ctr"/>
            <a:r>
              <a:rPr lang="en-US" sz="1400" b="1" dirty="0" err="1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Pn</a:t>
            </a:r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= 0,37 kW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 = 1,07 A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Cos </a:t>
            </a:r>
            <a:r>
              <a:rPr lang="el-GR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ϕ</a:t>
            </a:r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= 0,72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 = 1380 rpm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Полилиния 36"/>
          <p:cNvSpPr/>
          <p:nvPr/>
        </p:nvSpPr>
        <p:spPr>
          <a:xfrm>
            <a:off x="1115616" y="3429000"/>
            <a:ext cx="224315" cy="1063633"/>
          </a:xfrm>
          <a:custGeom>
            <a:avLst/>
            <a:gdLst>
              <a:gd name="connsiteX0" fmla="*/ 11017 w 253388"/>
              <a:gd name="connsiteY0" fmla="*/ 0 h 1090670"/>
              <a:gd name="connsiteX1" fmla="*/ 0 w 253388"/>
              <a:gd name="connsiteY1" fmla="*/ 925417 h 1090670"/>
              <a:gd name="connsiteX2" fmla="*/ 253388 w 253388"/>
              <a:gd name="connsiteY2" fmla="*/ 1090670 h 1090670"/>
              <a:gd name="connsiteX0" fmla="*/ 11017 w 216024"/>
              <a:gd name="connsiteY0" fmla="*/ 0 h 1080120"/>
              <a:gd name="connsiteX1" fmla="*/ 0 w 216024"/>
              <a:gd name="connsiteY1" fmla="*/ 925417 h 1080120"/>
              <a:gd name="connsiteX2" fmla="*/ 216024 w 216024"/>
              <a:gd name="connsiteY2" fmla="*/ 1080120 h 1080120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73307"/>
              <a:gd name="connsiteY0" fmla="*/ 0 h 1027805"/>
              <a:gd name="connsiteX1" fmla="*/ 0 w 173307"/>
              <a:gd name="connsiteY1" fmla="*/ 925417 h 1027805"/>
              <a:gd name="connsiteX2" fmla="*/ 144016 w 173307"/>
              <a:gd name="connsiteY2" fmla="*/ 1008112 h 1027805"/>
              <a:gd name="connsiteX0" fmla="*/ 11017 w 224315"/>
              <a:gd name="connsiteY0" fmla="*/ 0 h 1063633"/>
              <a:gd name="connsiteX1" fmla="*/ 0 w 224315"/>
              <a:gd name="connsiteY1" fmla="*/ 925417 h 1063633"/>
              <a:gd name="connsiteX2" fmla="*/ 144016 w 224315"/>
              <a:gd name="connsiteY2" fmla="*/ 1008112 h 106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5" h="1063633">
                <a:moveTo>
                  <a:pt x="11017" y="0"/>
                </a:moveTo>
                <a:lnTo>
                  <a:pt x="0" y="925417"/>
                </a:lnTo>
                <a:cubicBezTo>
                  <a:pt x="48005" y="952982"/>
                  <a:pt x="224315" y="1063633"/>
                  <a:pt x="144016" y="1008112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олилиния 37"/>
          <p:cNvSpPr/>
          <p:nvPr/>
        </p:nvSpPr>
        <p:spPr>
          <a:xfrm flipH="1">
            <a:off x="1835696" y="3429000"/>
            <a:ext cx="224315" cy="1063633"/>
          </a:xfrm>
          <a:custGeom>
            <a:avLst/>
            <a:gdLst>
              <a:gd name="connsiteX0" fmla="*/ 11017 w 253388"/>
              <a:gd name="connsiteY0" fmla="*/ 0 h 1090670"/>
              <a:gd name="connsiteX1" fmla="*/ 0 w 253388"/>
              <a:gd name="connsiteY1" fmla="*/ 925417 h 1090670"/>
              <a:gd name="connsiteX2" fmla="*/ 253388 w 253388"/>
              <a:gd name="connsiteY2" fmla="*/ 1090670 h 1090670"/>
              <a:gd name="connsiteX0" fmla="*/ 11017 w 216024"/>
              <a:gd name="connsiteY0" fmla="*/ 0 h 1080120"/>
              <a:gd name="connsiteX1" fmla="*/ 0 w 216024"/>
              <a:gd name="connsiteY1" fmla="*/ 925417 h 1080120"/>
              <a:gd name="connsiteX2" fmla="*/ 216024 w 216024"/>
              <a:gd name="connsiteY2" fmla="*/ 1080120 h 1080120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44016"/>
              <a:gd name="connsiteY0" fmla="*/ 0 h 1008112"/>
              <a:gd name="connsiteX1" fmla="*/ 0 w 144016"/>
              <a:gd name="connsiteY1" fmla="*/ 925417 h 1008112"/>
              <a:gd name="connsiteX2" fmla="*/ 144016 w 144016"/>
              <a:gd name="connsiteY2" fmla="*/ 1008112 h 1008112"/>
              <a:gd name="connsiteX0" fmla="*/ 11017 w 173307"/>
              <a:gd name="connsiteY0" fmla="*/ 0 h 1027805"/>
              <a:gd name="connsiteX1" fmla="*/ 0 w 173307"/>
              <a:gd name="connsiteY1" fmla="*/ 925417 h 1027805"/>
              <a:gd name="connsiteX2" fmla="*/ 144016 w 173307"/>
              <a:gd name="connsiteY2" fmla="*/ 1008112 h 1027805"/>
              <a:gd name="connsiteX0" fmla="*/ 11017 w 224315"/>
              <a:gd name="connsiteY0" fmla="*/ 0 h 1063633"/>
              <a:gd name="connsiteX1" fmla="*/ 0 w 224315"/>
              <a:gd name="connsiteY1" fmla="*/ 925417 h 1063633"/>
              <a:gd name="connsiteX2" fmla="*/ 144016 w 224315"/>
              <a:gd name="connsiteY2" fmla="*/ 1008112 h 106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5" h="1063633">
                <a:moveTo>
                  <a:pt x="11017" y="0"/>
                </a:moveTo>
                <a:lnTo>
                  <a:pt x="0" y="925417"/>
                </a:lnTo>
                <a:cubicBezTo>
                  <a:pt x="48005" y="952982"/>
                  <a:pt x="224315" y="1063633"/>
                  <a:pt x="144016" y="1008112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TextBox 38"/>
          <p:cNvSpPr txBox="1"/>
          <p:nvPr/>
        </p:nvSpPr>
        <p:spPr>
          <a:xfrm>
            <a:off x="1450335" y="3140853"/>
            <a:ext cx="26666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V2</a:t>
            </a:r>
            <a:endParaRPr lang="uk-UA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80141" y="3140853"/>
            <a:ext cx="279491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U2</a:t>
            </a:r>
            <a:endParaRPr lang="uk-UA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890000" y="3140853"/>
            <a:ext cx="32437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W2</a:t>
            </a:r>
            <a:endParaRPr lang="uk-UA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6125" y="4293096"/>
            <a:ext cx="279491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U1</a:t>
            </a:r>
            <a:endParaRPr lang="uk-UA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087385" y="4293096"/>
            <a:ext cx="32437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W1</a:t>
            </a:r>
            <a:endParaRPr lang="uk-UA" sz="1400" dirty="0"/>
          </a:p>
        </p:txBody>
      </p:sp>
      <p:sp>
        <p:nvSpPr>
          <p:cNvPr id="45" name="Полилиния 44"/>
          <p:cNvSpPr/>
          <p:nvPr/>
        </p:nvSpPr>
        <p:spPr>
          <a:xfrm>
            <a:off x="522514" y="3182587"/>
            <a:ext cx="736270" cy="1555668"/>
          </a:xfrm>
          <a:custGeom>
            <a:avLst/>
            <a:gdLst>
              <a:gd name="connsiteX0" fmla="*/ 166255 w 736270"/>
              <a:gd name="connsiteY0" fmla="*/ 0 h 1555668"/>
              <a:gd name="connsiteX1" fmla="*/ 0 w 736270"/>
              <a:gd name="connsiteY1" fmla="*/ 0 h 1555668"/>
              <a:gd name="connsiteX2" fmla="*/ 0 w 736270"/>
              <a:gd name="connsiteY2" fmla="*/ 1555668 h 1555668"/>
              <a:gd name="connsiteX3" fmla="*/ 736270 w 736270"/>
              <a:gd name="connsiteY3" fmla="*/ 1555668 h 155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70" h="1555668">
                <a:moveTo>
                  <a:pt x="166255" y="0"/>
                </a:moveTo>
                <a:lnTo>
                  <a:pt x="0" y="0"/>
                </a:lnTo>
                <a:lnTo>
                  <a:pt x="0" y="1555668"/>
                </a:lnTo>
                <a:lnTo>
                  <a:pt x="736270" y="1555668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1231826" y="429309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M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8493" y="4293096"/>
            <a:ext cx="26666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V1</a:t>
            </a:r>
            <a:endParaRPr lang="uk-UA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17757" y="3038400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5789" y="4725029"/>
            <a:ext cx="25384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PE</a:t>
            </a:r>
            <a:endParaRPr lang="uk-UA" sz="1400" dirty="0"/>
          </a:p>
        </p:txBody>
      </p:sp>
      <p:pic>
        <p:nvPicPr>
          <p:cNvPr id="48" name="Рисунок 47" descr="CPU315F-2PN-D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3640" y="2744584"/>
            <a:ext cx="582120" cy="792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246719" y="2781067"/>
            <a:ext cx="1672373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S7-300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CPU315F-2PN/DP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6ES7315-2FH13-0AB0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0" name="Рисунок 49" descr="CPU1211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4130952"/>
            <a:ext cx="825000" cy="792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46719" y="4167435"/>
            <a:ext cx="1664357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S7-1200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CPU1211C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6ES7211-1AE40-0XB0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2" name="Рисунок 51" descr="KTP400Comf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5517320"/>
            <a:ext cx="861300" cy="792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246719" y="5553803"/>
            <a:ext cx="1717769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SIMATIC HMI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KTP400 COMFORT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6AV2124-2DC01-0AX0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4" name="Рисунок 53" descr="CU250S-2P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4644" y="1340768"/>
            <a:ext cx="920700" cy="198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702722" y="3356992"/>
            <a:ext cx="1644544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SINAMICS G120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CU250S-2 PN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6SL3246-0BA22-1FA0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9" name="Рисунок 58" descr="IPC547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070216"/>
            <a:ext cx="672300" cy="108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246719" y="1142977"/>
            <a:ext cx="1537912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PC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STEP7 / TIA PORTAL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SIZER / STARTER</a:t>
            </a:r>
          </a:p>
          <a:p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STARTDRIVE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2483768" y="2060848"/>
            <a:ext cx="6480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3344994" y="447309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BV</a:t>
            </a:r>
            <a:endParaRPr lang="uk-UA" sz="1200" b="1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/>
          <p:cNvCxnSpPr>
            <a:stCxn id="61" idx="2"/>
            <a:endCxn id="25" idx="6"/>
          </p:cNvCxnSpPr>
          <p:nvPr/>
        </p:nvCxnSpPr>
        <p:spPr>
          <a:xfrm flipH="1">
            <a:off x="1951826" y="4653096"/>
            <a:ext cx="1393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Полилиния 65"/>
          <p:cNvSpPr/>
          <p:nvPr/>
        </p:nvSpPr>
        <p:spPr>
          <a:xfrm>
            <a:off x="3707904" y="2780928"/>
            <a:ext cx="792088" cy="1872208"/>
          </a:xfrm>
          <a:custGeom>
            <a:avLst/>
            <a:gdLst>
              <a:gd name="connsiteX0" fmla="*/ 349623 w 900953"/>
              <a:gd name="connsiteY0" fmla="*/ 0 h 2084294"/>
              <a:gd name="connsiteX1" fmla="*/ 900953 w 900953"/>
              <a:gd name="connsiteY1" fmla="*/ 0 h 2084294"/>
              <a:gd name="connsiteX2" fmla="*/ 900953 w 900953"/>
              <a:gd name="connsiteY2" fmla="*/ 2084294 h 2084294"/>
              <a:gd name="connsiteX3" fmla="*/ 0 w 900953"/>
              <a:gd name="connsiteY3" fmla="*/ 2084294 h 2084294"/>
              <a:gd name="connsiteX0" fmla="*/ 1624517 w 2175847"/>
              <a:gd name="connsiteY0" fmla="*/ 0 h 2084294"/>
              <a:gd name="connsiteX1" fmla="*/ 2175847 w 2175847"/>
              <a:gd name="connsiteY1" fmla="*/ 0 h 2084294"/>
              <a:gd name="connsiteX2" fmla="*/ 2175847 w 2175847"/>
              <a:gd name="connsiteY2" fmla="*/ 2084294 h 2084294"/>
              <a:gd name="connsiteX3" fmla="*/ 0 w 2175847"/>
              <a:gd name="connsiteY3" fmla="*/ 1883042 h 2084294"/>
              <a:gd name="connsiteX0" fmla="*/ 1552509 w 2103839"/>
              <a:gd name="connsiteY0" fmla="*/ 0 h 2084294"/>
              <a:gd name="connsiteX1" fmla="*/ 2103839 w 2103839"/>
              <a:gd name="connsiteY1" fmla="*/ 0 h 2084294"/>
              <a:gd name="connsiteX2" fmla="*/ 2103839 w 2103839"/>
              <a:gd name="connsiteY2" fmla="*/ 2084294 h 2084294"/>
              <a:gd name="connsiteX3" fmla="*/ 0 w 2103839"/>
              <a:gd name="connsiteY3" fmla="*/ 1883042 h 2084294"/>
              <a:gd name="connsiteX0" fmla="*/ 1552509 w 2103839"/>
              <a:gd name="connsiteY0" fmla="*/ 0 h 1883042"/>
              <a:gd name="connsiteX1" fmla="*/ 2103839 w 2103839"/>
              <a:gd name="connsiteY1" fmla="*/ 0 h 1883042"/>
              <a:gd name="connsiteX2" fmla="*/ 2088232 w 2103839"/>
              <a:gd name="connsiteY2" fmla="*/ 1883042 h 1883042"/>
              <a:gd name="connsiteX3" fmla="*/ 0 w 2103839"/>
              <a:gd name="connsiteY3" fmla="*/ 1883042 h 1883042"/>
              <a:gd name="connsiteX0" fmla="*/ 1262303 w 2103839"/>
              <a:gd name="connsiteY0" fmla="*/ 10834 h 1883042"/>
              <a:gd name="connsiteX1" fmla="*/ 2103839 w 2103839"/>
              <a:gd name="connsiteY1" fmla="*/ 0 h 1883042"/>
              <a:gd name="connsiteX2" fmla="*/ 2088232 w 2103839"/>
              <a:gd name="connsiteY2" fmla="*/ 1883042 h 1883042"/>
              <a:gd name="connsiteX3" fmla="*/ 0 w 2103839"/>
              <a:gd name="connsiteY3" fmla="*/ 1883042 h 1883042"/>
              <a:gd name="connsiteX0" fmla="*/ 1262303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382516 w 2103839"/>
              <a:gd name="connsiteY0" fmla="*/ 0 h 1872208"/>
              <a:gd name="connsiteX1" fmla="*/ 765032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382516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1147549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1147549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573774 w 2103839"/>
              <a:gd name="connsiteY0" fmla="*/ 0 h 1872208"/>
              <a:gd name="connsiteX1" fmla="*/ 2103839 w 2103839"/>
              <a:gd name="connsiteY1" fmla="*/ 0 h 1872208"/>
              <a:gd name="connsiteX2" fmla="*/ 2088232 w 2103839"/>
              <a:gd name="connsiteY2" fmla="*/ 1872208 h 1872208"/>
              <a:gd name="connsiteX3" fmla="*/ 0 w 2103839"/>
              <a:gd name="connsiteY3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  <a:gd name="connsiteX0" fmla="*/ 573774 w 2103839"/>
              <a:gd name="connsiteY0" fmla="*/ 0 h 1872208"/>
              <a:gd name="connsiteX1" fmla="*/ 573774 w 2103839"/>
              <a:gd name="connsiteY1" fmla="*/ 0 h 1872208"/>
              <a:gd name="connsiteX2" fmla="*/ 2103839 w 2103839"/>
              <a:gd name="connsiteY2" fmla="*/ 0 h 1872208"/>
              <a:gd name="connsiteX3" fmla="*/ 2088232 w 2103839"/>
              <a:gd name="connsiteY3" fmla="*/ 1872208 h 1872208"/>
              <a:gd name="connsiteX4" fmla="*/ 0 w 2103839"/>
              <a:gd name="connsiteY4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839" h="1872208">
                <a:moveTo>
                  <a:pt x="573774" y="0"/>
                </a:moveTo>
                <a:lnTo>
                  <a:pt x="573774" y="0"/>
                </a:lnTo>
                <a:lnTo>
                  <a:pt x="2103839" y="0"/>
                </a:lnTo>
                <a:lnTo>
                  <a:pt x="2088232" y="1872208"/>
                </a:lnTo>
                <a:lnTo>
                  <a:pt x="0" y="1872208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2753537" y="5023629"/>
            <a:ext cx="1542914" cy="93447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ru-RU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Инкрементальный</a:t>
            </a:r>
          </a:p>
          <a:p>
            <a:pPr algn="ctr"/>
            <a:r>
              <a:rPr lang="ru-RU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датчик</a:t>
            </a:r>
            <a:endParaRPr lang="en-US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1XP8012-10 HTL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1024 </a:t>
            </a:r>
            <a:r>
              <a:rPr lang="en-US" sz="1400" b="1" dirty="0" err="1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ppr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" name="Рисунок 70" descr="TL-WR741ND-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0364" y="836712"/>
            <a:ext cx="964157" cy="113292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022412" y="836712"/>
            <a:ext cx="1061756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TP-LINK</a:t>
            </a:r>
          </a:p>
          <a:p>
            <a:pPr algn="ctr"/>
            <a:r>
              <a:rPr lang="en-US" sz="1400" b="1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TL-WR741ND</a:t>
            </a:r>
            <a:endParaRPr lang="uk-UA" sz="1400" b="1" dirty="0" smtClean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80</Words>
  <Application>Microsoft Office PowerPoint</Application>
  <PresentationFormat>Экран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57</cp:revision>
  <dcterms:created xsi:type="dcterms:W3CDTF">2016-06-06T09:38:18Z</dcterms:created>
  <dcterms:modified xsi:type="dcterms:W3CDTF">2016-06-10T05:53:52Z</dcterms:modified>
</cp:coreProperties>
</file>