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8" r:id="rId6"/>
    <p:sldId id="260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4387"/>
  </p:normalViewPr>
  <p:slideViewPr>
    <p:cSldViewPr snapToGrid="0" snapToObjects="1">
      <p:cViewPr>
        <p:scale>
          <a:sx n="52" d="100"/>
          <a:sy n="52" d="100"/>
        </p:scale>
        <p:origin x="262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05AD-ED80-2A4F-8ED1-071D0EF40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77522-2A9A-724A-A498-A5D1FF075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6D9F2-08CA-1B44-8369-818499B2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247-0847-FA4C-9F2E-93B9697DE4F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625F1-3F02-FF4E-84D6-D2C53379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27C8-C3ED-A445-9A0F-3D786A7D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AA5-47FA-E742-92B2-81ABF4D3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4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E2FB-507D-704C-9EDE-B9BBA159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456EF-0AEC-C94E-9C2F-FBF07C42E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99DC-D683-C649-92E5-D173CC5D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247-0847-FA4C-9F2E-93B9697DE4F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BC05-80F5-154E-A5CC-CE559620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4817-F4C7-1D4C-918B-3ED83F97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AA5-47FA-E742-92B2-81ABF4D3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D43FF-40C4-AE4A-BEAF-3FBC07281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EE9B0-BF81-8146-8418-A89705AA1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1416-DF6F-1541-A7A6-F7B8DC51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247-0847-FA4C-9F2E-93B9697DE4F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BCBC-0BFE-2449-9C89-86128136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BBA1D-562B-2945-BE3D-3CE403FD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AA5-47FA-E742-92B2-81ABF4D3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DC3B-115F-1741-92F6-6ABA5E45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33A00-F5C4-084F-BDCE-4756EE7F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23174-CCF8-9F4B-901F-1D76AEF2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247-0847-FA4C-9F2E-93B9697DE4F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BC3A-6BE4-864C-8D57-670BF5A7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A4E14-4618-EB4A-ACE7-72D8A7F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AA5-47FA-E742-92B2-81ABF4D3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0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86DA-6BE6-5348-B734-81B441CA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230B8-E340-3347-AE6E-127377184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685A-9321-DA40-8596-E05370F4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247-0847-FA4C-9F2E-93B9697DE4F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5006-7032-A642-B90F-930AEFD1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16A1F-D682-8941-9A46-04B68969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AA5-47FA-E742-92B2-81ABF4D3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441D-F7B6-8E4B-ABC7-EC5159E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0E79-C4ED-B44D-BCD7-078556A7B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9E307-45EE-6142-BEAB-FA8A05462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D52D4-6BA2-9047-A8AF-2353ADFC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247-0847-FA4C-9F2E-93B9697DE4F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394DE-3BE7-E84D-96E7-5D9954B9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D605D-51D1-314A-B1DD-FAB8C10E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AA5-47FA-E742-92B2-81ABF4D3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1259-0CD1-B141-A2C3-6F716B00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D5B40-472C-3F40-96B1-24941600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40DF7-F4F8-0640-8AF1-BFD01999E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96F10-3448-0540-859C-6ECAEA83A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EAD0D-AD09-B44C-B828-FE2C3A0FB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2EAA1-6E73-B74D-89B8-95BB2E7C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247-0847-FA4C-9F2E-93B9697DE4F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45110-3003-CE4D-B0B7-2125E701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5828B-129B-5242-B372-D3BD4A60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AA5-47FA-E742-92B2-81ABF4D3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7BEB-0761-A84B-9ACB-E1B78C0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5AB55-9930-7040-9269-B3CFBC2F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247-0847-FA4C-9F2E-93B9697DE4F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4D538-B1FF-4F41-AC6D-3F0E3A2C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B7683-422C-3A4D-A477-4692EF6A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AA5-47FA-E742-92B2-81ABF4D3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EB63C-B31E-EA4B-8982-994FDE98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247-0847-FA4C-9F2E-93B9697DE4F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052A6-CDFE-7048-9E29-1D9074AB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AB83-24DA-E945-8A33-A2D2D770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AA5-47FA-E742-92B2-81ABF4D3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1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6712-342C-CE44-AD07-2985FDC4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464D-26AB-824D-8C49-492A264C6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85294-10FB-A946-ABB5-4921CF09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52680-A1E4-9249-A637-E996F6B6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247-0847-FA4C-9F2E-93B9697DE4F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4E755-FD0D-A64D-91AC-20F490D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372AC-881C-B443-BC40-94A47E90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AA5-47FA-E742-92B2-81ABF4D3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0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F17D-681A-9640-95A1-518E4296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4DB11-6CA9-9949-9AB0-2C24D26E5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9822E-0329-DB41-904E-49E6F6DA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AA0CE-138C-0E44-A0B8-1DB33EAF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247-0847-FA4C-9F2E-93B9697DE4F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4C6CA-9638-AC4A-AB19-35460621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B8F4B-827D-3E41-A8D8-7B0DEFB2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14AA5-47FA-E742-92B2-81ABF4D3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5EED0-AA08-9A48-9733-2EC60804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F70E6-822B-814F-A924-7F67DC4DF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CC1C-46BE-D143-BA0D-77E32EC00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3247-0847-FA4C-9F2E-93B9697DE4F2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631D-0A09-764F-9355-0CAFA6F3C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8067-4457-384B-A1C7-74353906F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AA5-47FA-E742-92B2-81ABF4D3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7CBC-2192-C947-8B43-3591E6CFE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Polynomial Equation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C4664-D291-D64A-9186-8CDA8390A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Mariano Arce</a:t>
            </a:r>
          </a:p>
          <a:p>
            <a:r>
              <a:rPr lang="en-US" dirty="0"/>
              <a:t>Programming Principles II</a:t>
            </a:r>
          </a:p>
        </p:txBody>
      </p:sp>
    </p:spTree>
    <p:extLst>
      <p:ext uri="{BB962C8B-B14F-4D97-AF65-F5344CB8AC3E}">
        <p14:creationId xmlns:p14="http://schemas.microsoft.com/office/powerpoint/2010/main" val="50530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7D4D-6D61-2F44-AA7A-5C0E128B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2 – Valid Range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CBBE42B-8889-3248-9FC6-C42ABF43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22" y="1690688"/>
            <a:ext cx="8773633" cy="46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7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C77B-04A8-7947-851E-F2F11D9D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3 – Invalid Range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03DA83F-29DD-4F4A-A987-303102E1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14" y="2597444"/>
            <a:ext cx="10412979" cy="26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0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14B1-9E63-8446-968A-605BE485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4 – Invalid Function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0D58241-8B19-4747-89F8-CDA55F315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563" y="2032203"/>
            <a:ext cx="9177670" cy="3850402"/>
          </a:xfrm>
        </p:spPr>
      </p:pic>
    </p:spTree>
    <p:extLst>
      <p:ext uri="{BB962C8B-B14F-4D97-AF65-F5344CB8AC3E}">
        <p14:creationId xmlns:p14="http://schemas.microsoft.com/office/powerpoint/2010/main" val="328990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20C1-94BE-6D41-A519-0467D770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8928-8ABE-8348-9A24-7A8A5385A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Is given a polynomial function of x and a range to look for roots.</a:t>
            </a:r>
          </a:p>
          <a:p>
            <a:r>
              <a:rPr lang="en-US" sz="3200" dirty="0"/>
              <a:t>Validates the function and asks for new input if invalid.</a:t>
            </a:r>
          </a:p>
          <a:p>
            <a:r>
              <a:rPr lang="en-US" sz="3200" dirty="0"/>
              <a:t>Parses the function into an array of its coefficients.</a:t>
            </a:r>
          </a:p>
          <a:p>
            <a:r>
              <a:rPr lang="en-US" sz="3200" dirty="0"/>
              <a:t>Computes and prints the roots of the equation in the given range.</a:t>
            </a:r>
          </a:p>
          <a:p>
            <a:r>
              <a:rPr lang="en-US" sz="3200" dirty="0"/>
              <a:t>Prints the nearest root if there are none inside the range.</a:t>
            </a:r>
          </a:p>
          <a:p>
            <a:r>
              <a:rPr lang="en-US" sz="3200" dirty="0"/>
              <a:t>Alerts if the function has no real roots.</a:t>
            </a:r>
          </a:p>
        </p:txBody>
      </p:sp>
    </p:spTree>
    <p:extLst>
      <p:ext uri="{BB962C8B-B14F-4D97-AF65-F5344CB8AC3E}">
        <p14:creationId xmlns:p14="http://schemas.microsoft.com/office/powerpoint/2010/main" val="9497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B532-0C36-B34D-9FC5-D823EEC2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886E-3250-2040-BF68-63A18E3D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 string containing a polynomial function of x.</a:t>
            </a:r>
          </a:p>
          <a:p>
            <a:r>
              <a:rPr lang="en-US" dirty="0"/>
              <a:t>It has the form </a:t>
            </a:r>
            <a:r>
              <a:rPr lang="en-US" dirty="0" err="1"/>
              <a:t>CoefficientxPower+CoefficientxPower+Numberc</a:t>
            </a:r>
            <a:r>
              <a:rPr lang="en-US" dirty="0"/>
              <a:t>.</a:t>
            </a:r>
          </a:p>
          <a:p>
            <a:r>
              <a:rPr lang="en-US" dirty="0"/>
              <a:t>The parser traverses the string looking for x’s and c’s</a:t>
            </a:r>
          </a:p>
          <a:p>
            <a:r>
              <a:rPr lang="en-US" dirty="0"/>
              <a:t>When it finds one it finds the power to the right and selects the correct spot in the coefficient array (in order of powers)</a:t>
            </a:r>
          </a:p>
          <a:p>
            <a:r>
              <a:rPr lang="en-US" dirty="0"/>
              <a:t>Then it traverses left and finds the coefficient to input into the array.</a:t>
            </a:r>
          </a:p>
          <a:p>
            <a:r>
              <a:rPr lang="en-US" dirty="0"/>
              <a:t>This is then validated by another function</a:t>
            </a:r>
          </a:p>
          <a:p>
            <a:r>
              <a:rPr lang="en-US" b="1" dirty="0"/>
              <a:t>The boundaries of the range to look for roots</a:t>
            </a:r>
          </a:p>
          <a:p>
            <a:r>
              <a:rPr lang="en-US" dirty="0"/>
              <a:t>Given simply by the user and validated</a:t>
            </a:r>
          </a:p>
        </p:txBody>
      </p:sp>
    </p:spTree>
    <p:extLst>
      <p:ext uri="{BB962C8B-B14F-4D97-AF65-F5344CB8AC3E}">
        <p14:creationId xmlns:p14="http://schemas.microsoft.com/office/powerpoint/2010/main" val="231543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610E-3F62-5F40-BFFE-221CA1DF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roots inside the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50AC-9B43-EA4D-A268-B9CD0892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dirty="0"/>
              <a:t>Linked list with the smallest ranges as possible</a:t>
            </a:r>
          </a:p>
          <a:p>
            <a:r>
              <a:rPr lang="en-US" sz="3400" dirty="0"/>
              <a:t>Function </a:t>
            </a:r>
            <a:r>
              <a:rPr lang="en-US" sz="3400" dirty="0" err="1"/>
              <a:t>findLimits</a:t>
            </a:r>
            <a:r>
              <a:rPr lang="en-US" sz="3400" dirty="0"/>
              <a:t> uses Bisection to find the lowest limits</a:t>
            </a:r>
          </a:p>
          <a:p>
            <a:r>
              <a:rPr lang="en-US" sz="3400" dirty="0"/>
              <a:t>Traverse the linked list with the valid </a:t>
            </a:r>
            <a:r>
              <a:rPr lang="en-US" sz="3400" dirty="0" err="1"/>
              <a:t>limist</a:t>
            </a:r>
            <a:endParaRPr lang="en-US" sz="3400" dirty="0"/>
          </a:p>
          <a:p>
            <a:r>
              <a:rPr lang="en-US" sz="3400" dirty="0"/>
              <a:t>Use Bisection Method to find the roots inside the limits</a:t>
            </a:r>
          </a:p>
          <a:p>
            <a:r>
              <a:rPr lang="en-US" sz="3400" dirty="0"/>
              <a:t>If there are no roots inside the range , use Newtons Method</a:t>
            </a:r>
          </a:p>
          <a:p>
            <a:r>
              <a:rPr lang="en-US" sz="3400" dirty="0"/>
              <a:t>If Newtons Method fails, then there are no roots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3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72A63F7-2189-6842-9A67-5429BFFF7A19}"/>
              </a:ext>
            </a:extLst>
          </p:cNvPr>
          <p:cNvCxnSpPr>
            <a:cxnSpLocks/>
          </p:cNvCxnSpPr>
          <p:nvPr/>
        </p:nvCxnSpPr>
        <p:spPr>
          <a:xfrm flipV="1">
            <a:off x="4257040" y="5291854"/>
            <a:ext cx="4862" cy="46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524381-1EEC-0C41-8E18-53B371A0A4AE}"/>
              </a:ext>
            </a:extLst>
          </p:cNvPr>
          <p:cNvCxnSpPr>
            <a:cxnSpLocks/>
          </p:cNvCxnSpPr>
          <p:nvPr/>
        </p:nvCxnSpPr>
        <p:spPr>
          <a:xfrm flipV="1">
            <a:off x="4670992" y="5255300"/>
            <a:ext cx="0" cy="69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E689F7-2245-6A4F-A806-E34FCE89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Limits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06A675-AD5E-EE46-8967-5F1AFB5A90D5}"/>
              </a:ext>
            </a:extLst>
          </p:cNvPr>
          <p:cNvSpPr/>
          <p:nvPr/>
        </p:nvSpPr>
        <p:spPr>
          <a:xfrm>
            <a:off x="2398935" y="1528294"/>
            <a:ext cx="340242" cy="308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226999-6914-2A42-8902-80134B0686AD}"/>
              </a:ext>
            </a:extLst>
          </p:cNvPr>
          <p:cNvCxnSpPr>
            <a:cxnSpLocks/>
          </p:cNvCxnSpPr>
          <p:nvPr/>
        </p:nvCxnSpPr>
        <p:spPr>
          <a:xfrm>
            <a:off x="2594344" y="1706199"/>
            <a:ext cx="6974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4BEC335-4693-1248-B446-8E25EAFC6315}"/>
              </a:ext>
            </a:extLst>
          </p:cNvPr>
          <p:cNvSpPr/>
          <p:nvPr/>
        </p:nvSpPr>
        <p:spPr>
          <a:xfrm>
            <a:off x="9363740" y="1573346"/>
            <a:ext cx="340242" cy="308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9C0FD6-4533-4A4B-97B7-62C1D1845A45}"/>
              </a:ext>
            </a:extLst>
          </p:cNvPr>
          <p:cNvSpPr/>
          <p:nvPr/>
        </p:nvSpPr>
        <p:spPr>
          <a:xfrm>
            <a:off x="2424223" y="2237825"/>
            <a:ext cx="340242" cy="308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68C154-652B-9349-949F-BA6A1AF36AAE}"/>
              </a:ext>
            </a:extLst>
          </p:cNvPr>
          <p:cNvCxnSpPr>
            <a:cxnSpLocks/>
          </p:cNvCxnSpPr>
          <p:nvPr/>
        </p:nvCxnSpPr>
        <p:spPr>
          <a:xfrm>
            <a:off x="2594344" y="2391942"/>
            <a:ext cx="6974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C76B5E3-D938-6A46-808D-BBE7C89C00B8}"/>
              </a:ext>
            </a:extLst>
          </p:cNvPr>
          <p:cNvSpPr/>
          <p:nvPr/>
        </p:nvSpPr>
        <p:spPr>
          <a:xfrm>
            <a:off x="9363740" y="2259089"/>
            <a:ext cx="340242" cy="308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60B64F-3D79-6F44-8F52-4A076BC1C90F}"/>
              </a:ext>
            </a:extLst>
          </p:cNvPr>
          <p:cNvSpPr/>
          <p:nvPr/>
        </p:nvSpPr>
        <p:spPr>
          <a:xfrm>
            <a:off x="2424223" y="2923568"/>
            <a:ext cx="340242" cy="308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6E7499-2F75-A241-952D-308C54472CFB}"/>
              </a:ext>
            </a:extLst>
          </p:cNvPr>
          <p:cNvCxnSpPr>
            <a:cxnSpLocks/>
          </p:cNvCxnSpPr>
          <p:nvPr/>
        </p:nvCxnSpPr>
        <p:spPr>
          <a:xfrm>
            <a:off x="2594344" y="3077685"/>
            <a:ext cx="6974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797A7A5-22A5-5D4C-BF84-B6DF0ECA60C8}"/>
              </a:ext>
            </a:extLst>
          </p:cNvPr>
          <p:cNvSpPr/>
          <p:nvPr/>
        </p:nvSpPr>
        <p:spPr>
          <a:xfrm>
            <a:off x="9363740" y="2944832"/>
            <a:ext cx="340242" cy="308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D29F8B-DEB2-6848-B343-4D28BC65F83A}"/>
              </a:ext>
            </a:extLst>
          </p:cNvPr>
          <p:cNvSpPr/>
          <p:nvPr/>
        </p:nvSpPr>
        <p:spPr>
          <a:xfrm>
            <a:off x="2424223" y="3630575"/>
            <a:ext cx="340242" cy="308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A32EB4-2B74-C341-BCB4-E0ECABBDD09F}"/>
              </a:ext>
            </a:extLst>
          </p:cNvPr>
          <p:cNvCxnSpPr>
            <a:cxnSpLocks/>
          </p:cNvCxnSpPr>
          <p:nvPr/>
        </p:nvCxnSpPr>
        <p:spPr>
          <a:xfrm>
            <a:off x="2594344" y="3784692"/>
            <a:ext cx="6974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A3E9199-A5BB-9142-A5CD-6E0F1BB91643}"/>
              </a:ext>
            </a:extLst>
          </p:cNvPr>
          <p:cNvSpPr/>
          <p:nvPr/>
        </p:nvSpPr>
        <p:spPr>
          <a:xfrm>
            <a:off x="9363740" y="3651839"/>
            <a:ext cx="340242" cy="308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6507D3-F092-E043-84DF-AC245A15DF82}"/>
              </a:ext>
            </a:extLst>
          </p:cNvPr>
          <p:cNvSpPr/>
          <p:nvPr/>
        </p:nvSpPr>
        <p:spPr>
          <a:xfrm>
            <a:off x="5893981" y="2237830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6E6311-1E85-9A48-87D0-2303A4FD733A}"/>
              </a:ext>
            </a:extLst>
          </p:cNvPr>
          <p:cNvSpPr/>
          <p:nvPr/>
        </p:nvSpPr>
        <p:spPr>
          <a:xfrm>
            <a:off x="5904614" y="2944833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95B757-C872-0148-BA18-6D49AE7DE70F}"/>
              </a:ext>
            </a:extLst>
          </p:cNvPr>
          <p:cNvSpPr/>
          <p:nvPr/>
        </p:nvSpPr>
        <p:spPr>
          <a:xfrm>
            <a:off x="7687339" y="2944833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3C421F-FBE4-7548-AA99-F375B9E584A3}"/>
              </a:ext>
            </a:extLst>
          </p:cNvPr>
          <p:cNvSpPr/>
          <p:nvPr/>
        </p:nvSpPr>
        <p:spPr>
          <a:xfrm>
            <a:off x="4047460" y="2923567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318659-99D4-D94B-BD1F-2CB6A81E98DF}"/>
              </a:ext>
            </a:extLst>
          </p:cNvPr>
          <p:cNvSpPr/>
          <p:nvPr/>
        </p:nvSpPr>
        <p:spPr>
          <a:xfrm>
            <a:off x="5925879" y="3630571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CAB18C-ECEB-AA4A-9D2D-9FAE14CDAAAF}"/>
              </a:ext>
            </a:extLst>
          </p:cNvPr>
          <p:cNvSpPr/>
          <p:nvPr/>
        </p:nvSpPr>
        <p:spPr>
          <a:xfrm>
            <a:off x="4977809" y="3630571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5331AF-59C4-DE43-8193-31FCAF6D10B9}"/>
              </a:ext>
            </a:extLst>
          </p:cNvPr>
          <p:cNvSpPr/>
          <p:nvPr/>
        </p:nvSpPr>
        <p:spPr>
          <a:xfrm>
            <a:off x="4058093" y="3630571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189B4E-027D-7A42-BF26-CAD30B296335}"/>
              </a:ext>
            </a:extLst>
          </p:cNvPr>
          <p:cNvSpPr/>
          <p:nvPr/>
        </p:nvSpPr>
        <p:spPr>
          <a:xfrm>
            <a:off x="3278372" y="3630575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FF61DC5-5413-DA46-9A5B-58AC55CE33A0}"/>
              </a:ext>
            </a:extLst>
          </p:cNvPr>
          <p:cNvSpPr/>
          <p:nvPr/>
        </p:nvSpPr>
        <p:spPr>
          <a:xfrm>
            <a:off x="6843820" y="3612850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409084-4967-0444-858F-F9B29B5FA83A}"/>
              </a:ext>
            </a:extLst>
          </p:cNvPr>
          <p:cNvSpPr/>
          <p:nvPr/>
        </p:nvSpPr>
        <p:spPr>
          <a:xfrm>
            <a:off x="7706827" y="3609314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4F1C46-9A7F-6746-9A8E-545508A8947C}"/>
              </a:ext>
            </a:extLst>
          </p:cNvPr>
          <p:cNvSpPr/>
          <p:nvPr/>
        </p:nvSpPr>
        <p:spPr>
          <a:xfrm>
            <a:off x="8498955" y="3609311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ACAE9E-680C-F443-A632-A48E1A61B766}"/>
              </a:ext>
            </a:extLst>
          </p:cNvPr>
          <p:cNvSpPr/>
          <p:nvPr/>
        </p:nvSpPr>
        <p:spPr>
          <a:xfrm>
            <a:off x="2424223" y="4376511"/>
            <a:ext cx="340242" cy="308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6819AF-CEEB-6848-8A44-E3428BBC43B0}"/>
              </a:ext>
            </a:extLst>
          </p:cNvPr>
          <p:cNvCxnSpPr>
            <a:cxnSpLocks/>
          </p:cNvCxnSpPr>
          <p:nvPr/>
        </p:nvCxnSpPr>
        <p:spPr>
          <a:xfrm>
            <a:off x="2594344" y="4530628"/>
            <a:ext cx="6974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0B7386-5E5D-1C43-990A-8205067DE5F0}"/>
              </a:ext>
            </a:extLst>
          </p:cNvPr>
          <p:cNvSpPr/>
          <p:nvPr/>
        </p:nvSpPr>
        <p:spPr>
          <a:xfrm>
            <a:off x="9363740" y="4397775"/>
            <a:ext cx="340242" cy="308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316062-CC6A-F143-8F91-9FCCF596E207}"/>
              </a:ext>
            </a:extLst>
          </p:cNvPr>
          <p:cNvSpPr/>
          <p:nvPr/>
        </p:nvSpPr>
        <p:spPr>
          <a:xfrm>
            <a:off x="5925879" y="4376507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E98183-B2F1-A641-AB8A-C57B483B4954}"/>
              </a:ext>
            </a:extLst>
          </p:cNvPr>
          <p:cNvSpPr/>
          <p:nvPr/>
        </p:nvSpPr>
        <p:spPr>
          <a:xfrm>
            <a:off x="4977809" y="4376507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C111142-B5E3-FA44-BC69-AFF2CEFB5453}"/>
              </a:ext>
            </a:extLst>
          </p:cNvPr>
          <p:cNvSpPr/>
          <p:nvPr/>
        </p:nvSpPr>
        <p:spPr>
          <a:xfrm>
            <a:off x="4058093" y="4376507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BABD3B-1BDA-AC46-B25C-3EA17A963B35}"/>
              </a:ext>
            </a:extLst>
          </p:cNvPr>
          <p:cNvSpPr/>
          <p:nvPr/>
        </p:nvSpPr>
        <p:spPr>
          <a:xfrm>
            <a:off x="3278372" y="4376511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CDA6D3E-2249-1E4E-9B1F-4F11FCE37803}"/>
              </a:ext>
            </a:extLst>
          </p:cNvPr>
          <p:cNvSpPr/>
          <p:nvPr/>
        </p:nvSpPr>
        <p:spPr>
          <a:xfrm>
            <a:off x="6843820" y="4358786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8E34628-9BDF-8C40-8A48-2138164CA124}"/>
              </a:ext>
            </a:extLst>
          </p:cNvPr>
          <p:cNvSpPr/>
          <p:nvPr/>
        </p:nvSpPr>
        <p:spPr>
          <a:xfrm>
            <a:off x="7706827" y="4355250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DB43977-521F-7C4C-AFF8-180B8502C9E8}"/>
              </a:ext>
            </a:extLst>
          </p:cNvPr>
          <p:cNvSpPr/>
          <p:nvPr/>
        </p:nvSpPr>
        <p:spPr>
          <a:xfrm>
            <a:off x="8498955" y="4355247"/>
            <a:ext cx="340242" cy="308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DDD640A-D2FB-CE4E-8665-D099B1C09687}"/>
              </a:ext>
            </a:extLst>
          </p:cNvPr>
          <p:cNvSpPr/>
          <p:nvPr/>
        </p:nvSpPr>
        <p:spPr>
          <a:xfrm>
            <a:off x="8174790" y="4454422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462210C-B39B-1F43-BF23-2F6F36A78B37}"/>
              </a:ext>
            </a:extLst>
          </p:cNvPr>
          <p:cNvSpPr/>
          <p:nvPr/>
        </p:nvSpPr>
        <p:spPr>
          <a:xfrm>
            <a:off x="7329304" y="4455346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A3964B-5D76-C442-BA4E-BE1D818314A3}"/>
              </a:ext>
            </a:extLst>
          </p:cNvPr>
          <p:cNvSpPr/>
          <p:nvPr/>
        </p:nvSpPr>
        <p:spPr>
          <a:xfrm>
            <a:off x="6438139" y="4456312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62CFF4-0156-614E-880B-2AB978D72CC7}"/>
              </a:ext>
            </a:extLst>
          </p:cNvPr>
          <p:cNvSpPr/>
          <p:nvPr/>
        </p:nvSpPr>
        <p:spPr>
          <a:xfrm>
            <a:off x="5525835" y="4454421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747B47-A545-5A4E-A844-DDA249B79468}"/>
              </a:ext>
            </a:extLst>
          </p:cNvPr>
          <p:cNvSpPr/>
          <p:nvPr/>
        </p:nvSpPr>
        <p:spPr>
          <a:xfrm>
            <a:off x="4566911" y="4456312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577D3F5-C3CD-5F44-B04A-8547B687BC02}"/>
              </a:ext>
            </a:extLst>
          </p:cNvPr>
          <p:cNvSpPr/>
          <p:nvPr/>
        </p:nvSpPr>
        <p:spPr>
          <a:xfrm>
            <a:off x="3736895" y="4454420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C9FC24-8664-1A4C-AE0A-394E6016EB3F}"/>
              </a:ext>
            </a:extLst>
          </p:cNvPr>
          <p:cNvSpPr/>
          <p:nvPr/>
        </p:nvSpPr>
        <p:spPr>
          <a:xfrm>
            <a:off x="2913868" y="4467887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B07F6C6-5A46-E04C-8F35-53CB0FE44FE5}"/>
              </a:ext>
            </a:extLst>
          </p:cNvPr>
          <p:cNvSpPr/>
          <p:nvPr/>
        </p:nvSpPr>
        <p:spPr>
          <a:xfrm>
            <a:off x="8996917" y="4454420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2DE7646-7177-194A-B45B-6FA5F6468913}"/>
              </a:ext>
            </a:extLst>
          </p:cNvPr>
          <p:cNvSpPr/>
          <p:nvPr/>
        </p:nvSpPr>
        <p:spPr>
          <a:xfrm>
            <a:off x="2424223" y="4947067"/>
            <a:ext cx="340242" cy="308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174AC87-C8D5-9049-A2A2-384BA7B63E40}"/>
              </a:ext>
            </a:extLst>
          </p:cNvPr>
          <p:cNvCxnSpPr>
            <a:cxnSpLocks/>
          </p:cNvCxnSpPr>
          <p:nvPr/>
        </p:nvCxnSpPr>
        <p:spPr>
          <a:xfrm>
            <a:off x="2594344" y="5101184"/>
            <a:ext cx="6974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8268C68-B183-F84D-9AFC-C4A401E7DF84}"/>
              </a:ext>
            </a:extLst>
          </p:cNvPr>
          <p:cNvSpPr/>
          <p:nvPr/>
        </p:nvSpPr>
        <p:spPr>
          <a:xfrm>
            <a:off x="9363740" y="4968331"/>
            <a:ext cx="340242" cy="308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433510C-1F0B-E04A-8E3E-96A01D49477D}"/>
              </a:ext>
            </a:extLst>
          </p:cNvPr>
          <p:cNvSpPr/>
          <p:nvPr/>
        </p:nvSpPr>
        <p:spPr>
          <a:xfrm>
            <a:off x="8174790" y="5024978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4B7071D-3458-E744-BC18-5C03DFEA6BA6}"/>
              </a:ext>
            </a:extLst>
          </p:cNvPr>
          <p:cNvSpPr/>
          <p:nvPr/>
        </p:nvSpPr>
        <p:spPr>
          <a:xfrm>
            <a:off x="7329304" y="5025902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6D12BE9-51C5-7B4E-A9D1-D4A550664525}"/>
              </a:ext>
            </a:extLst>
          </p:cNvPr>
          <p:cNvSpPr/>
          <p:nvPr/>
        </p:nvSpPr>
        <p:spPr>
          <a:xfrm>
            <a:off x="6438139" y="5026868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21E909-4685-2B4C-8C3F-11C2DF90B39B}"/>
              </a:ext>
            </a:extLst>
          </p:cNvPr>
          <p:cNvSpPr/>
          <p:nvPr/>
        </p:nvSpPr>
        <p:spPr>
          <a:xfrm>
            <a:off x="5525835" y="5024977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ADBF18A-E573-3C43-906F-851080DA8D9D}"/>
              </a:ext>
            </a:extLst>
          </p:cNvPr>
          <p:cNvSpPr/>
          <p:nvPr/>
        </p:nvSpPr>
        <p:spPr>
          <a:xfrm>
            <a:off x="4577071" y="5026868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DFEF548-CE1A-2F45-9A23-DBB09E3B9DA4}"/>
              </a:ext>
            </a:extLst>
          </p:cNvPr>
          <p:cNvSpPr/>
          <p:nvPr/>
        </p:nvSpPr>
        <p:spPr>
          <a:xfrm>
            <a:off x="3747055" y="5024976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172194D-F555-DA48-AA8E-C70DB01B192A}"/>
              </a:ext>
            </a:extLst>
          </p:cNvPr>
          <p:cNvSpPr/>
          <p:nvPr/>
        </p:nvSpPr>
        <p:spPr>
          <a:xfrm>
            <a:off x="2913868" y="5038443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D604890-8690-144F-B533-06319723A185}"/>
              </a:ext>
            </a:extLst>
          </p:cNvPr>
          <p:cNvSpPr/>
          <p:nvPr/>
        </p:nvSpPr>
        <p:spPr>
          <a:xfrm>
            <a:off x="8996917" y="5024976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E80456B-8C3D-C047-B19F-562A02DE158A}"/>
              </a:ext>
            </a:extLst>
          </p:cNvPr>
          <p:cNvSpPr/>
          <p:nvPr/>
        </p:nvSpPr>
        <p:spPr>
          <a:xfrm>
            <a:off x="3359450" y="5024976"/>
            <a:ext cx="187842" cy="1524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E9EEA56-EB98-4347-AD4C-C699C41AA280}"/>
              </a:ext>
            </a:extLst>
          </p:cNvPr>
          <p:cNvSpPr/>
          <p:nvPr/>
        </p:nvSpPr>
        <p:spPr>
          <a:xfrm>
            <a:off x="4162685" y="5017762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DE26987-3504-6340-B37B-FE8BF38C0441}"/>
              </a:ext>
            </a:extLst>
          </p:cNvPr>
          <p:cNvSpPr/>
          <p:nvPr/>
        </p:nvSpPr>
        <p:spPr>
          <a:xfrm>
            <a:off x="5047640" y="5026036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C3A2FFC-2B66-1340-939A-21688565EEB3}"/>
              </a:ext>
            </a:extLst>
          </p:cNvPr>
          <p:cNvSpPr/>
          <p:nvPr/>
        </p:nvSpPr>
        <p:spPr>
          <a:xfrm>
            <a:off x="5981987" y="5037617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32CBFD9-8A9B-1846-97EB-09A435E60317}"/>
              </a:ext>
            </a:extLst>
          </p:cNvPr>
          <p:cNvSpPr/>
          <p:nvPr/>
        </p:nvSpPr>
        <p:spPr>
          <a:xfrm>
            <a:off x="6916334" y="5025932"/>
            <a:ext cx="187842" cy="1524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7F0D631-34ED-2341-9B41-AFF2195F6CAE}"/>
              </a:ext>
            </a:extLst>
          </p:cNvPr>
          <p:cNvSpPr/>
          <p:nvPr/>
        </p:nvSpPr>
        <p:spPr>
          <a:xfrm>
            <a:off x="7768916" y="5017179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7BF074-DDA5-C142-A09B-44422B655D96}"/>
              </a:ext>
            </a:extLst>
          </p:cNvPr>
          <p:cNvSpPr/>
          <p:nvPr/>
        </p:nvSpPr>
        <p:spPr>
          <a:xfrm>
            <a:off x="8593954" y="5025467"/>
            <a:ext cx="187842" cy="152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A8D0DA-A607-A443-85DE-734817E47322}"/>
              </a:ext>
            </a:extLst>
          </p:cNvPr>
          <p:cNvCxnSpPr/>
          <p:nvPr/>
        </p:nvCxnSpPr>
        <p:spPr>
          <a:xfrm>
            <a:off x="3016235" y="5276564"/>
            <a:ext cx="6358" cy="30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793D35B-AD8B-6F4E-BDB2-4B8107554BDF}"/>
              </a:ext>
            </a:extLst>
          </p:cNvPr>
          <p:cNvCxnSpPr/>
          <p:nvPr/>
        </p:nvCxnSpPr>
        <p:spPr>
          <a:xfrm>
            <a:off x="3016235" y="5577284"/>
            <a:ext cx="824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06CA5E-48DB-EF47-B9F3-FACE4F7A037A}"/>
              </a:ext>
            </a:extLst>
          </p:cNvPr>
          <p:cNvCxnSpPr/>
          <p:nvPr/>
        </p:nvCxnSpPr>
        <p:spPr>
          <a:xfrm flipV="1">
            <a:off x="3830816" y="5276564"/>
            <a:ext cx="0" cy="30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3912DC1-770B-A041-AFA3-4E357DA36D7E}"/>
              </a:ext>
            </a:extLst>
          </p:cNvPr>
          <p:cNvCxnSpPr>
            <a:cxnSpLocks/>
          </p:cNvCxnSpPr>
          <p:nvPr/>
        </p:nvCxnSpPr>
        <p:spPr>
          <a:xfrm>
            <a:off x="6571800" y="5262691"/>
            <a:ext cx="6358" cy="30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EDCB092-B99C-2641-B348-F56176AB9ED4}"/>
              </a:ext>
            </a:extLst>
          </p:cNvPr>
          <p:cNvCxnSpPr/>
          <p:nvPr/>
        </p:nvCxnSpPr>
        <p:spPr>
          <a:xfrm>
            <a:off x="6571800" y="5563411"/>
            <a:ext cx="824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5619C65-7262-A744-8AF7-C3A74CF63ADF}"/>
              </a:ext>
            </a:extLst>
          </p:cNvPr>
          <p:cNvCxnSpPr/>
          <p:nvPr/>
        </p:nvCxnSpPr>
        <p:spPr>
          <a:xfrm flipV="1">
            <a:off x="7386381" y="5262691"/>
            <a:ext cx="0" cy="30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2C14CD-EEFE-A24F-BE3E-F7B2D47C50CF}"/>
              </a:ext>
            </a:extLst>
          </p:cNvPr>
          <p:cNvCxnSpPr/>
          <p:nvPr/>
        </p:nvCxnSpPr>
        <p:spPr>
          <a:xfrm>
            <a:off x="7396541" y="5577284"/>
            <a:ext cx="0" cy="3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03C5284-4AE9-EA4E-A80F-0AAF0237ADFC}"/>
              </a:ext>
            </a:extLst>
          </p:cNvPr>
          <p:cNvCxnSpPr/>
          <p:nvPr/>
        </p:nvCxnSpPr>
        <p:spPr>
          <a:xfrm flipH="1">
            <a:off x="6096000" y="5912564"/>
            <a:ext cx="1300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B781B48-22AA-B34B-A3EC-2FF375946113}"/>
              </a:ext>
            </a:extLst>
          </p:cNvPr>
          <p:cNvCxnSpPr>
            <a:cxnSpLocks/>
          </p:cNvCxnSpPr>
          <p:nvPr/>
        </p:nvCxnSpPr>
        <p:spPr>
          <a:xfrm flipV="1">
            <a:off x="6096000" y="5276564"/>
            <a:ext cx="0" cy="6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F936B9C-8420-A74E-9640-D8EB6F104C94}"/>
              </a:ext>
            </a:extLst>
          </p:cNvPr>
          <p:cNvCxnSpPr/>
          <p:nvPr/>
        </p:nvCxnSpPr>
        <p:spPr>
          <a:xfrm>
            <a:off x="3016235" y="5456049"/>
            <a:ext cx="0" cy="3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C7E49A-FC45-C24D-BD58-FD10ABF791DA}"/>
              </a:ext>
            </a:extLst>
          </p:cNvPr>
          <p:cNvCxnSpPr/>
          <p:nvPr/>
        </p:nvCxnSpPr>
        <p:spPr>
          <a:xfrm>
            <a:off x="3016235" y="5760507"/>
            <a:ext cx="1240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92ABE34-5CF7-284C-8299-363F566596AD}"/>
              </a:ext>
            </a:extLst>
          </p:cNvPr>
          <p:cNvCxnSpPr/>
          <p:nvPr/>
        </p:nvCxnSpPr>
        <p:spPr>
          <a:xfrm>
            <a:off x="3022593" y="5709137"/>
            <a:ext cx="0" cy="3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51A456F-5F63-CA4F-87A4-BED4449F715A}"/>
              </a:ext>
            </a:extLst>
          </p:cNvPr>
          <p:cNvCxnSpPr>
            <a:cxnSpLocks/>
          </p:cNvCxnSpPr>
          <p:nvPr/>
        </p:nvCxnSpPr>
        <p:spPr>
          <a:xfrm>
            <a:off x="3022593" y="5951951"/>
            <a:ext cx="1648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FE824E4-0D48-6C4D-A53F-203775AEF12A}"/>
              </a:ext>
            </a:extLst>
          </p:cNvPr>
          <p:cNvCxnSpPr/>
          <p:nvPr/>
        </p:nvCxnSpPr>
        <p:spPr>
          <a:xfrm>
            <a:off x="3022593" y="5851263"/>
            <a:ext cx="0" cy="3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9210E62-A4E4-B149-83F9-0CAFD8058F1C}"/>
              </a:ext>
            </a:extLst>
          </p:cNvPr>
          <p:cNvCxnSpPr>
            <a:cxnSpLocks/>
          </p:cNvCxnSpPr>
          <p:nvPr/>
        </p:nvCxnSpPr>
        <p:spPr>
          <a:xfrm>
            <a:off x="3022593" y="6114625"/>
            <a:ext cx="21189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B923DE4-DDB8-B64C-8579-68E1D0FE5086}"/>
              </a:ext>
            </a:extLst>
          </p:cNvPr>
          <p:cNvCxnSpPr/>
          <p:nvPr/>
        </p:nvCxnSpPr>
        <p:spPr>
          <a:xfrm>
            <a:off x="3022593" y="5983115"/>
            <a:ext cx="0" cy="3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5E184B-582A-924C-BB93-9F0A4D2C3231}"/>
              </a:ext>
            </a:extLst>
          </p:cNvPr>
          <p:cNvCxnSpPr>
            <a:cxnSpLocks/>
          </p:cNvCxnSpPr>
          <p:nvPr/>
        </p:nvCxnSpPr>
        <p:spPr>
          <a:xfrm>
            <a:off x="3022593" y="6277299"/>
            <a:ext cx="2597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9C5963C-1E7B-D24D-BEB3-11AB1EA81CA1}"/>
              </a:ext>
            </a:extLst>
          </p:cNvPr>
          <p:cNvCxnSpPr/>
          <p:nvPr/>
        </p:nvCxnSpPr>
        <p:spPr>
          <a:xfrm>
            <a:off x="3016890" y="6104806"/>
            <a:ext cx="0" cy="3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E9F52AB-FF8C-6546-B8CB-C56EEF7F763A}"/>
              </a:ext>
            </a:extLst>
          </p:cNvPr>
          <p:cNvCxnSpPr>
            <a:cxnSpLocks/>
          </p:cNvCxnSpPr>
          <p:nvPr/>
        </p:nvCxnSpPr>
        <p:spPr>
          <a:xfrm>
            <a:off x="3022593" y="6440086"/>
            <a:ext cx="3073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291FB40-106E-1A43-8DF1-7B17E7474E22}"/>
              </a:ext>
            </a:extLst>
          </p:cNvPr>
          <p:cNvCxnSpPr>
            <a:cxnSpLocks/>
          </p:cNvCxnSpPr>
          <p:nvPr/>
        </p:nvCxnSpPr>
        <p:spPr>
          <a:xfrm flipV="1">
            <a:off x="5147930" y="5255300"/>
            <a:ext cx="0" cy="85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7F1E356-430B-804E-92E9-29BEAA9B4DD3}"/>
              </a:ext>
            </a:extLst>
          </p:cNvPr>
          <p:cNvCxnSpPr>
            <a:cxnSpLocks/>
          </p:cNvCxnSpPr>
          <p:nvPr/>
        </p:nvCxnSpPr>
        <p:spPr>
          <a:xfrm flipV="1">
            <a:off x="5619756" y="5291854"/>
            <a:ext cx="0" cy="985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FB04DAF-7D99-4F49-AFCF-AA9E1B33D1E7}"/>
              </a:ext>
            </a:extLst>
          </p:cNvPr>
          <p:cNvCxnSpPr>
            <a:cxnSpLocks/>
          </p:cNvCxnSpPr>
          <p:nvPr/>
        </p:nvCxnSpPr>
        <p:spPr>
          <a:xfrm flipV="1">
            <a:off x="6081823" y="5291854"/>
            <a:ext cx="14177" cy="114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9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2007-976B-204A-9C9E-0C155DE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Newtons Method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95158-4E7C-8644-9CD3-F2B68732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93" y="1856335"/>
            <a:ext cx="6216869" cy="4383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2D5B2-1F5D-A845-BBC9-F0ABDA13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841" y="2479621"/>
            <a:ext cx="4269827" cy="24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7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DE9D-F9D1-6C44-885F-5F6E0F9E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49FD7-F09F-374C-BC6D-63E42172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66" y="365125"/>
            <a:ext cx="8470024" cy="63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63A3-D7F7-FD42-85A9-6425DE12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Method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F8D45D-B06B-604B-909F-F48BA9857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2385" y="1828507"/>
            <a:ext cx="587597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06AB2-8B95-4B4C-AD25-C1E15D807C08}"/>
              </a:ext>
            </a:extLst>
          </p:cNvPr>
          <p:cNvSpPr txBox="1"/>
          <p:nvPr/>
        </p:nvSpPr>
        <p:spPr>
          <a:xfrm>
            <a:off x="640439" y="1828507"/>
            <a:ext cx="4811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Compute the midpoint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 if the midpoint has a different sign than the lower or upper bound.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Assign the midpoint to the lower or upper bound.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Recurse until error &lt; 0.0001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02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F045-03DB-0C45-BF81-7923E6A7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1 - Validation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E3E9A12-AA2E-5F4A-AE08-B8A06D711C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58" y="1690688"/>
            <a:ext cx="10233986" cy="46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9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300</Words>
  <Application>Microsoft Macintosh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Polynomial Equation Solver</vt:lpstr>
      <vt:lpstr>Program</vt:lpstr>
      <vt:lpstr>Inputs</vt:lpstr>
      <vt:lpstr>Finding roots inside the limits</vt:lpstr>
      <vt:lpstr>Find Limits</vt:lpstr>
      <vt:lpstr>Newtons Method </vt:lpstr>
      <vt:lpstr>Failure</vt:lpstr>
      <vt:lpstr>Bisection Method</vt:lpstr>
      <vt:lpstr>Test Results 1 - Validation</vt:lpstr>
      <vt:lpstr>Test Results 2 – Valid Range</vt:lpstr>
      <vt:lpstr>Test Results 3 – Invalid Range</vt:lpstr>
      <vt:lpstr>Test Results 4 – Invalid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Equation Solver</dc:title>
  <dc:creator>Mariano Arce - CR</dc:creator>
  <cp:lastModifiedBy>Mariano Arce - CR</cp:lastModifiedBy>
  <cp:revision>7</cp:revision>
  <dcterms:created xsi:type="dcterms:W3CDTF">2020-12-08T22:08:22Z</dcterms:created>
  <dcterms:modified xsi:type="dcterms:W3CDTF">2020-12-08T22:50:04Z</dcterms:modified>
</cp:coreProperties>
</file>