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E9225-E60E-409E-84BC-6A976E1C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735C32-11DC-44A4-8DC7-1AD27B366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95A615-A930-466C-8D38-2063BD90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902B1-D6A7-4A19-97C7-FC054697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4BC134-5DF9-4B20-9EC5-FD324AC8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94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F3BEA-4A8E-49E2-9882-40969DBB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9B8C7C8-9A9B-48FA-AE6D-64DC60CA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F496F3-6D1E-4731-A5F1-F79BA4B6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BAC987-49BC-4D05-A568-A930F10D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934789-B0A9-48CB-B1B2-37E43E35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3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AF7003D-C9C6-4336-A272-926B26A2A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CEE41A-8DD8-45CD-87DB-12D65317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D5AD4C-8456-416B-9548-60F0D31A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C95C6-0BD9-4E68-B451-7BE8AD36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D6FBAF-C40F-428D-BC9E-602F2ADF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3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B6F9-083E-486A-8920-43D35E28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87B738-A488-469E-88E5-145E9D63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8223A1-50F1-4F2B-B4A7-ECC8022F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B77FAC-4BC2-4C2C-9EA3-DF3774BC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097F2A-CE1D-4C7A-BE61-C90D8CE8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5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56DE7-25CF-4184-A86A-14F5E4D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12F5F2-F8DC-4DE4-A989-10AE33BA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04D20E-A685-4390-B288-2BB718C5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FF89D0-511F-42A5-8BCE-68D18B9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443101-D2E6-47BB-BF12-053F44DE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63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4BF55-6DD6-4E41-8427-930E5AA4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047D8-4FDE-4AB6-974A-5552C70BD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86DD25-9A63-43A1-9893-12292D18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096D4-B4AC-46B3-821D-3F44811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D074FB-5711-4D5A-A7A3-53A2C2FA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E8C07F-617C-474A-99D8-4A75FEFF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35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8572-1A6B-4409-81AA-A1D104EC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88877-4A1A-424A-94FB-34C27C7F2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AF5A8D-D191-4100-8712-19DCF3D9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7D457D-C1EE-4B6F-822D-3CAA93C00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5602DBA-2812-430D-9F72-5F548ECF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53402F4-4EF0-4383-A3BD-28EF35F0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F729E50-6D7C-4250-9369-850D5C24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D392F6C-9933-4A1E-BD1C-79468AA3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68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B4115-7AA7-4BD4-B73D-7DA7E942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B739C20-E14A-46A9-9CBD-C5365B2E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06A6D6-341E-4879-8194-976256E3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A5D7F5-A141-4CE3-B737-EE35104B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98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34B5A0-8364-4FFA-B4CB-9FA6D68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6B4A18A-FE97-40B9-8267-7AF11D2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64DD03-5D65-480D-876A-819BD843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69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CC674-C992-4FC3-9369-A29DA298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CFCF8-4471-491D-B3D4-43BFD8C2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7EC1F50-BDD8-4684-9978-9ADD32EB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51BD96-9996-4F54-A186-9C3CEFA5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BC1C6C-30A0-45D4-8408-E94F0122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F7315C-9B0C-48A9-806A-52B50935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5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5EA43-A51F-45C4-ABDA-8B82B9FE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F718E12-D244-455C-A6E7-A6D91AE72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FA093C-4776-4126-9269-5D996603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40A527-2A06-49B8-8247-4A3DE914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B1F7B3-2A8C-4B4F-A469-A2C5179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B4013B-B2C9-46BE-A804-9559DE9E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9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359599A-214E-496B-8794-A85A04DA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9400AD-39DF-468A-B173-C55C486A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687A99-962D-4CBC-A2F4-66DA6B6B2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7BAC-8639-42EB-9EC4-9FF3365E5F88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2D634D-9D2E-4DF7-B961-0E899F6B0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17B83-48F5-4584-BEEB-BFD68C296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137D-5F0D-4DF4-B9BB-8BFC055E31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5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1D34-8C3E-42C9-861E-95263303D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Chain of </a:t>
            </a:r>
            <a:r>
              <a:rPr lang="nl-NL" dirty="0" err="1"/>
              <a:t>Responsibility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5AFB45-B64C-43CE-BEFB-F659544D5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Patterns</a:t>
            </a: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 err="1"/>
              <a:t>Jacinthe</a:t>
            </a:r>
            <a:r>
              <a:rPr lang="nl-NL" dirty="0"/>
              <a:t> van Niele, Robert Kensen</a:t>
            </a:r>
          </a:p>
        </p:txBody>
      </p:sp>
    </p:spTree>
    <p:extLst>
      <p:ext uri="{BB962C8B-B14F-4D97-AF65-F5344CB8AC3E}">
        <p14:creationId xmlns:p14="http://schemas.microsoft.com/office/powerpoint/2010/main" val="413392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E29D1-B38F-4195-B96C-79E15CC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het?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6F15B-CE96-439D-9F62-02F2C15B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Behavioural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dat gedrag van het programma bepaalt.</a:t>
            </a:r>
          </a:p>
          <a:p>
            <a:r>
              <a:rPr lang="nl-NL" dirty="0"/>
              <a:t>Voorkom koppeling tussen ontvanger en zender door meerdere objecten de kans te geven om aan een </a:t>
            </a:r>
            <a:r>
              <a:rPr lang="nl-NL" dirty="0" err="1"/>
              <a:t>request</a:t>
            </a:r>
            <a:r>
              <a:rPr lang="nl-NL" dirty="0"/>
              <a:t> te voldoen.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05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30ADB-E266-4531-998A-A366C74F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 probleem lost het op?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0651-CE63-4649-87AF-F81B7AE8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976"/>
            <a:ext cx="10515600" cy="4351338"/>
          </a:xfrm>
        </p:spPr>
        <p:txBody>
          <a:bodyPr/>
          <a:lstStyle/>
          <a:p>
            <a:r>
              <a:rPr lang="nl-NL" dirty="0"/>
              <a:t>Wanneer meerdere objecten in staat moeten zijn om een </a:t>
            </a:r>
            <a:r>
              <a:rPr lang="nl-NL" dirty="0" err="1"/>
              <a:t>request</a:t>
            </a:r>
            <a:r>
              <a:rPr lang="nl-NL" dirty="0"/>
              <a:t> af te handelen</a:t>
            </a:r>
          </a:p>
          <a:p>
            <a:r>
              <a:rPr lang="nl-NL" dirty="0"/>
              <a:t>Wanneer je weet dat een </a:t>
            </a:r>
            <a:r>
              <a:rPr lang="nl-NL" dirty="0" err="1"/>
              <a:t>request</a:t>
            </a:r>
            <a:r>
              <a:rPr lang="nl-NL" dirty="0"/>
              <a:t> moet worden afgehandeld, maar niet in welke volgorde (dynamisch).</a:t>
            </a:r>
          </a:p>
          <a:p>
            <a:r>
              <a:rPr lang="nl-NL" dirty="0"/>
              <a:t>Wanneer je een </a:t>
            </a:r>
            <a:r>
              <a:rPr lang="nl-NL" dirty="0" err="1"/>
              <a:t>request</a:t>
            </a:r>
            <a:r>
              <a:rPr lang="nl-NL" dirty="0"/>
              <a:t> naar één of meerdere objecten wilt sturen, zonder de ontvanger expliciet te benoemen.</a:t>
            </a:r>
          </a:p>
          <a:p>
            <a:r>
              <a:rPr lang="nl-NL" dirty="0"/>
              <a:t>Wanneer tijdens run-time pas duidelijk wordt welke </a:t>
            </a:r>
            <a:r>
              <a:rPr lang="nl-NL" dirty="0" err="1"/>
              <a:t>requests</a:t>
            </a:r>
            <a:r>
              <a:rPr lang="nl-NL" dirty="0"/>
              <a:t> afgehandeld moeten worden.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9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01DFF-4950-491C-9635-723BA612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het?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CC7F2F-F1C9-473A-ABB0-4C31A336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Client:</a:t>
            </a:r>
            <a:br>
              <a:rPr lang="nl-NL" dirty="0"/>
            </a:br>
            <a:r>
              <a:rPr lang="nl-NL" sz="2400" dirty="0"/>
              <a:t>Initieert een </a:t>
            </a:r>
            <a:r>
              <a:rPr lang="nl-NL" sz="2400" dirty="0" err="1"/>
              <a:t>request</a:t>
            </a:r>
            <a:r>
              <a:rPr lang="nl-NL" sz="2400" dirty="0"/>
              <a:t>.</a:t>
            </a:r>
          </a:p>
          <a:p>
            <a:r>
              <a:rPr lang="nl-NL" dirty="0"/>
              <a:t>Base </a:t>
            </a:r>
            <a:r>
              <a:rPr lang="nl-NL" dirty="0" err="1"/>
              <a:t>Handler</a:t>
            </a:r>
            <a:r>
              <a:rPr lang="nl-NL" dirty="0"/>
              <a:t>: </a:t>
            </a:r>
            <a:br>
              <a:rPr lang="nl-NL" dirty="0"/>
            </a:br>
            <a:r>
              <a:rPr lang="nl-NL" sz="2400" dirty="0"/>
              <a:t>-&gt; Definieert een abstracte klasse dat een </a:t>
            </a:r>
            <a:br>
              <a:rPr lang="nl-NL" sz="2400" dirty="0"/>
            </a:br>
            <a:r>
              <a:rPr lang="nl-NL" sz="2400" dirty="0" err="1"/>
              <a:t>requests</a:t>
            </a:r>
            <a:r>
              <a:rPr lang="nl-NL" sz="2400" dirty="0"/>
              <a:t> opvangt</a:t>
            </a:r>
            <a:br>
              <a:rPr lang="nl-NL" sz="2400" dirty="0"/>
            </a:br>
            <a:r>
              <a:rPr lang="nl-NL" sz="2400" dirty="0"/>
              <a:t>-&gt; Geeft de </a:t>
            </a:r>
            <a:r>
              <a:rPr lang="nl-NL" sz="2400" dirty="0" err="1"/>
              <a:t>requests</a:t>
            </a:r>
            <a:r>
              <a:rPr lang="nl-NL" sz="2400" dirty="0"/>
              <a:t> door </a:t>
            </a:r>
            <a:endParaRPr lang="nl-NL" dirty="0"/>
          </a:p>
          <a:p>
            <a:r>
              <a:rPr lang="nl-NL" dirty="0"/>
              <a:t>Concrete </a:t>
            </a:r>
            <a:r>
              <a:rPr lang="nl-NL" dirty="0" err="1"/>
              <a:t>Handler</a:t>
            </a:r>
            <a:r>
              <a:rPr lang="nl-NL" dirty="0"/>
              <a:t>:</a:t>
            </a:r>
            <a:br>
              <a:rPr lang="nl-NL" dirty="0"/>
            </a:br>
            <a:r>
              <a:rPr lang="nl-NL" sz="2400" dirty="0"/>
              <a:t>-&gt; Handelt de </a:t>
            </a:r>
            <a:r>
              <a:rPr lang="nl-NL" sz="2400" dirty="0" err="1"/>
              <a:t>requests</a:t>
            </a:r>
            <a:r>
              <a:rPr lang="nl-NL" sz="2400" dirty="0"/>
              <a:t> daadwerkelijk af.</a:t>
            </a:r>
            <a:br>
              <a:rPr lang="nl-NL" sz="2400" dirty="0"/>
            </a:br>
            <a:r>
              <a:rPr lang="nl-NL" sz="2400" dirty="0"/>
              <a:t>-&gt; Kan zijn opvolger benaderen om de </a:t>
            </a:r>
            <a:r>
              <a:rPr lang="nl-NL" sz="2400" dirty="0" err="1"/>
              <a:t>request</a:t>
            </a:r>
            <a:r>
              <a:rPr lang="nl-NL" sz="2400" dirty="0"/>
              <a:t> door te zetten in de ‘chain’.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BF8B215-6967-4D1D-9419-7466D889B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02" y="681037"/>
            <a:ext cx="4871321" cy="29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18621-3B81-425A-8475-6A13354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Voor- en 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9122A8-218D-4A42-B29E-94F1AA3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Voordeel:</a:t>
            </a:r>
            <a:br>
              <a:rPr lang="nl-NL" dirty="0"/>
            </a:br>
            <a:r>
              <a:rPr lang="nl-NL" sz="2400" dirty="0"/>
              <a:t>-&gt; Gereduceerde koppeling: Zowel de ontvanger als de zender hebben geen kennis van elkaars bestaan.</a:t>
            </a:r>
            <a:br>
              <a:rPr lang="nl-NL" sz="2400" dirty="0"/>
            </a:br>
            <a:r>
              <a:rPr lang="nl-NL" sz="2400" dirty="0"/>
              <a:t>-&gt; Flexibiliteit in verdelen van verantwoordelijkheden: Per ‘concrete </a:t>
            </a:r>
            <a:r>
              <a:rPr lang="nl-NL" sz="2400" dirty="0" err="1"/>
              <a:t>handler</a:t>
            </a:r>
            <a:r>
              <a:rPr lang="nl-NL" sz="2400" dirty="0"/>
              <a:t>’ object kan gedrag worden gedefinieerd dat vervolgens in run-time wordt afgehandeld.</a:t>
            </a:r>
            <a:br>
              <a:rPr lang="nl-NL" sz="2400" dirty="0"/>
            </a:br>
            <a:r>
              <a:rPr lang="nl-NL" sz="2400" dirty="0"/>
              <a:t>-&gt; (Optioneel): Prioriteit welke ‘concrete </a:t>
            </a:r>
            <a:r>
              <a:rPr lang="nl-NL" sz="2400" dirty="0" err="1"/>
              <a:t>handler</a:t>
            </a:r>
            <a:r>
              <a:rPr lang="nl-NL" sz="2400" dirty="0"/>
              <a:t>’ een </a:t>
            </a:r>
            <a:r>
              <a:rPr lang="nl-NL" sz="2400" dirty="0" err="1"/>
              <a:t>request</a:t>
            </a:r>
            <a:r>
              <a:rPr lang="nl-NL" sz="2400" dirty="0"/>
              <a:t> als eerste probeert af te handelen kan gedragsmatig worden bepaald in een ‘container’.</a:t>
            </a:r>
            <a:endParaRPr lang="nl-NL" dirty="0"/>
          </a:p>
          <a:p>
            <a:r>
              <a:rPr lang="nl-NL" dirty="0"/>
              <a:t>Nadeel:</a:t>
            </a:r>
            <a:br>
              <a:rPr lang="nl-NL" dirty="0"/>
            </a:br>
            <a:r>
              <a:rPr lang="nl-NL" sz="2400" dirty="0"/>
              <a:t>-&gt; Afhandelen van een </a:t>
            </a:r>
            <a:r>
              <a:rPr lang="nl-NL" sz="2400" dirty="0" err="1"/>
              <a:t>request</a:t>
            </a:r>
            <a:r>
              <a:rPr lang="nl-NL" sz="2400" dirty="0"/>
              <a:t> is niet gegarandeerd: Er is geen expliciete ontvanger gedefinieerd. Bij een onvolledigheid in het programma kan de </a:t>
            </a:r>
            <a:r>
              <a:rPr lang="nl-NL" sz="2400" dirty="0" err="1"/>
              <a:t>request</a:t>
            </a:r>
            <a:r>
              <a:rPr lang="nl-NL" sz="2400" dirty="0"/>
              <a:t> van de chain ‘vallen’ en zo nooit worden uitgevoerd.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605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25E77-564D-4496-A121-C0B40F6F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UML diagram</a:t>
            </a:r>
            <a:br>
              <a:rPr lang="nl-NL" dirty="0"/>
            </a:br>
            <a:r>
              <a:rPr lang="nl-NL" sz="2000" dirty="0"/>
              <a:t>(Zie PDF bestand in ./resources)</a:t>
            </a:r>
            <a:r>
              <a:rPr lang="nl-NL" dirty="0"/>
              <a:t>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31BF57B-6ECA-44E5-B904-0BD317FE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88" y="181981"/>
            <a:ext cx="6824083" cy="6494037"/>
          </a:xfrm>
        </p:spPr>
      </p:pic>
    </p:spTree>
    <p:extLst>
      <p:ext uri="{BB962C8B-B14F-4D97-AF65-F5344CB8AC3E}">
        <p14:creationId xmlns:p14="http://schemas.microsoft.com/office/powerpoint/2010/main" val="194393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FC8D2-7941-4C4D-A801-71E34A95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E2DC99-8C01-407E-BAD4-88618080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 1: Voeg een ‘concrete </a:t>
            </a:r>
            <a:r>
              <a:rPr lang="nl-NL" dirty="0" err="1"/>
              <a:t>handler</a:t>
            </a:r>
            <a:r>
              <a:rPr lang="nl-NL" dirty="0"/>
              <a:t>’ toe aan de chain zodat een </a:t>
            </a:r>
            <a:r>
              <a:rPr lang="nl-NL" dirty="0" err="1"/>
              <a:t>request</a:t>
            </a:r>
            <a:r>
              <a:rPr lang="nl-NL" dirty="0"/>
              <a:t> ook door de te schrijven klasse kan worden afgehandeld.</a:t>
            </a:r>
          </a:p>
          <a:p>
            <a:r>
              <a:rPr lang="nl-NL" dirty="0"/>
              <a:t>Opdracht 2: Pas het gedrag in de ‘Container’ aan waardoor de volgorde van </a:t>
            </a:r>
            <a:r>
              <a:rPr lang="nl-NL" dirty="0" err="1"/>
              <a:t>handlers</a:t>
            </a:r>
            <a:r>
              <a:rPr lang="nl-NL" dirty="0"/>
              <a:t> </a:t>
            </a:r>
            <a:r>
              <a:rPr lang="nl-NL"/>
              <a:t>willekeurig wordt.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56793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347</Words>
  <Application>Microsoft Office PowerPoint</Application>
  <PresentationFormat>Breedbeeld</PresentationFormat>
  <Paragraphs>22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Chain of Responsibility</vt:lpstr>
      <vt:lpstr>Wat is het?</vt:lpstr>
      <vt:lpstr>Welk probleem lost het op?</vt:lpstr>
      <vt:lpstr>Hoe werkt het?</vt:lpstr>
      <vt:lpstr>Voor- en nadelen</vt:lpstr>
      <vt:lpstr>UML diagram (Zie PDF bestand in ./resources) 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</dc:title>
  <dc:creator>Robert Kensen</dc:creator>
  <cp:lastModifiedBy>Robert Kensen</cp:lastModifiedBy>
  <cp:revision>11</cp:revision>
  <dcterms:created xsi:type="dcterms:W3CDTF">2021-03-08T08:42:38Z</dcterms:created>
  <dcterms:modified xsi:type="dcterms:W3CDTF">2021-03-08T11:43:36Z</dcterms:modified>
</cp:coreProperties>
</file>