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7.png"  /><Relationship Id="rId11" Type="http://schemas.openxmlformats.org/officeDocument/2006/relationships/image" Target="../media/image118.png"  /><Relationship Id="rId12" Type="http://schemas.openxmlformats.org/officeDocument/2006/relationships/image" Target="../media/image119.png"  /><Relationship Id="rId13" Type="http://schemas.openxmlformats.org/officeDocument/2006/relationships/image" Target="../media/image120.png"  /><Relationship Id="rId14" Type="http://schemas.openxmlformats.org/officeDocument/2006/relationships/image" Target="../media/image121.png"  /><Relationship Id="rId15" Type="http://schemas.openxmlformats.org/officeDocument/2006/relationships/image" Target="../media/image122.png"  /><Relationship Id="rId16" Type="http://schemas.openxmlformats.org/officeDocument/2006/relationships/image" Target="../media/image123.png"  /><Relationship Id="rId17" Type="http://schemas.openxmlformats.org/officeDocument/2006/relationships/image" Target="../media/image124.png"  /><Relationship Id="rId18" Type="http://schemas.openxmlformats.org/officeDocument/2006/relationships/image" Target="../media/image125.png"  /><Relationship Id="rId19" Type="http://schemas.openxmlformats.org/officeDocument/2006/relationships/image" Target="../media/image126.png"  /><Relationship Id="rId2" Type="http://schemas.openxmlformats.org/officeDocument/2006/relationships/image" Target="../media/image109.png"  /><Relationship Id="rId20" Type="http://schemas.openxmlformats.org/officeDocument/2006/relationships/image" Target="../media/image127.png"  /><Relationship Id="rId21" Type="http://schemas.openxmlformats.org/officeDocument/2006/relationships/image" Target="../media/image128.png"  /><Relationship Id="rId22" Type="http://schemas.openxmlformats.org/officeDocument/2006/relationships/image" Target="../media/image129.png"  /><Relationship Id="rId23" Type="http://schemas.openxmlformats.org/officeDocument/2006/relationships/image" Target="../media/image130.png"  /><Relationship Id="rId24" Type="http://schemas.openxmlformats.org/officeDocument/2006/relationships/image" Target="../media/image131.png"  /><Relationship Id="rId25" Type="http://schemas.openxmlformats.org/officeDocument/2006/relationships/image" Target="../media/image132.png"  /><Relationship Id="rId26" Type="http://schemas.openxmlformats.org/officeDocument/2006/relationships/image" Target="../media/image133.png"  /><Relationship Id="rId27" Type="http://schemas.openxmlformats.org/officeDocument/2006/relationships/image" Target="../media/image134.png"  /><Relationship Id="rId28" Type="http://schemas.openxmlformats.org/officeDocument/2006/relationships/image" Target="../media/image135.png"  /><Relationship Id="rId29" Type="http://schemas.openxmlformats.org/officeDocument/2006/relationships/image" Target="../media/image136.png"  /><Relationship Id="rId3" Type="http://schemas.openxmlformats.org/officeDocument/2006/relationships/image" Target="../media/image110.png"  /><Relationship Id="rId30" Type="http://schemas.openxmlformats.org/officeDocument/2006/relationships/image" Target="../media/image137.png"  /><Relationship Id="rId31" Type="http://schemas.openxmlformats.org/officeDocument/2006/relationships/image" Target="../media/image138.png"  /><Relationship Id="rId32" Type="http://schemas.openxmlformats.org/officeDocument/2006/relationships/image" Target="../media/image139.png"  /><Relationship Id="rId33" Type="http://schemas.openxmlformats.org/officeDocument/2006/relationships/image" Target="../media/image140.png"  /><Relationship Id="rId4" Type="http://schemas.openxmlformats.org/officeDocument/2006/relationships/image" Target="../media/image111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114.png"  /><Relationship Id="rId8" Type="http://schemas.openxmlformats.org/officeDocument/2006/relationships/image" Target="../media/image115.png"  /><Relationship Id="rId9" Type="http://schemas.openxmlformats.org/officeDocument/2006/relationships/image" Target="../media/image1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9.png"  /><Relationship Id="rId11" Type="http://schemas.openxmlformats.org/officeDocument/2006/relationships/image" Target="../media/image150.png"  /><Relationship Id="rId12" Type="http://schemas.openxmlformats.org/officeDocument/2006/relationships/image" Target="../media/image151.png"  /><Relationship Id="rId13" Type="http://schemas.openxmlformats.org/officeDocument/2006/relationships/image" Target="../media/image152.png"  /><Relationship Id="rId14" Type="http://schemas.openxmlformats.org/officeDocument/2006/relationships/image" Target="../media/image153.png"  /><Relationship Id="rId15" Type="http://schemas.openxmlformats.org/officeDocument/2006/relationships/image" Target="../media/image154.png"  /><Relationship Id="rId16" Type="http://schemas.openxmlformats.org/officeDocument/2006/relationships/image" Target="../media/image155.png"  /><Relationship Id="rId17" Type="http://schemas.openxmlformats.org/officeDocument/2006/relationships/image" Target="../media/image156.png"  /><Relationship Id="rId18" Type="http://schemas.openxmlformats.org/officeDocument/2006/relationships/image" Target="../media/image157.png"  /><Relationship Id="rId19" Type="http://schemas.openxmlformats.org/officeDocument/2006/relationships/image" Target="../media/image158.png"  /><Relationship Id="rId2" Type="http://schemas.openxmlformats.org/officeDocument/2006/relationships/image" Target="../media/image141.png"  /><Relationship Id="rId20" Type="http://schemas.openxmlformats.org/officeDocument/2006/relationships/image" Target="../media/image159.png"  /><Relationship Id="rId21" Type="http://schemas.openxmlformats.org/officeDocument/2006/relationships/image" Target="../media/image160.png"  /><Relationship Id="rId22" Type="http://schemas.openxmlformats.org/officeDocument/2006/relationships/image" Target="../media/image161.png"  /><Relationship Id="rId23" Type="http://schemas.openxmlformats.org/officeDocument/2006/relationships/image" Target="../media/image162.png"  /><Relationship Id="rId24" Type="http://schemas.openxmlformats.org/officeDocument/2006/relationships/image" Target="../media/image163.png"  /><Relationship Id="rId25" Type="http://schemas.openxmlformats.org/officeDocument/2006/relationships/image" Target="../media/image164.png"  /><Relationship Id="rId26" Type="http://schemas.openxmlformats.org/officeDocument/2006/relationships/image" Target="../media/image165.png"  /><Relationship Id="rId27" Type="http://schemas.openxmlformats.org/officeDocument/2006/relationships/image" Target="../media/image166.png"  /><Relationship Id="rId28" Type="http://schemas.openxmlformats.org/officeDocument/2006/relationships/image" Target="../media/image167.png"  /><Relationship Id="rId29" Type="http://schemas.openxmlformats.org/officeDocument/2006/relationships/image" Target="../media/image168.png"  /><Relationship Id="rId3" Type="http://schemas.openxmlformats.org/officeDocument/2006/relationships/image" Target="../media/image142.png"  /><Relationship Id="rId30" Type="http://schemas.openxmlformats.org/officeDocument/2006/relationships/image" Target="../media/image169.png"  /><Relationship Id="rId31" Type="http://schemas.openxmlformats.org/officeDocument/2006/relationships/image" Target="../media/image170.png"  /><Relationship Id="rId32" Type="http://schemas.openxmlformats.org/officeDocument/2006/relationships/image" Target="../media/image171.png"  /><Relationship Id="rId33" Type="http://schemas.openxmlformats.org/officeDocument/2006/relationships/image" Target="../media/image172.png"  /><Relationship Id="rId34" Type="http://schemas.openxmlformats.org/officeDocument/2006/relationships/image" Target="../media/image173.png"  /><Relationship Id="rId35" Type="http://schemas.openxmlformats.org/officeDocument/2006/relationships/image" Target="../media/image174.png"  /><Relationship Id="rId36" Type="http://schemas.openxmlformats.org/officeDocument/2006/relationships/image" Target="../media/image175.png"  /><Relationship Id="rId4" Type="http://schemas.openxmlformats.org/officeDocument/2006/relationships/image" Target="../media/image143.png"  /><Relationship Id="rId5" Type="http://schemas.openxmlformats.org/officeDocument/2006/relationships/image" Target="../media/image144.png"  /><Relationship Id="rId6" Type="http://schemas.openxmlformats.org/officeDocument/2006/relationships/image" Target="../media/image145.png"  /><Relationship Id="rId7" Type="http://schemas.openxmlformats.org/officeDocument/2006/relationships/image" Target="../media/image146.png"  /><Relationship Id="rId8" Type="http://schemas.openxmlformats.org/officeDocument/2006/relationships/image" Target="../media/image147.png"  /><Relationship Id="rId9" Type="http://schemas.openxmlformats.org/officeDocument/2006/relationships/image" Target="../media/image14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6.png"  /><Relationship Id="rId3" Type="http://schemas.openxmlformats.org/officeDocument/2006/relationships/image" Target="../media/image177.png"  /><Relationship Id="rId4" Type="http://schemas.openxmlformats.org/officeDocument/2006/relationships/image" Target="../media/image178.png"  /><Relationship Id="rId5" Type="http://schemas.openxmlformats.org/officeDocument/2006/relationships/image" Target="../media/image179.png"  /><Relationship Id="rId6" Type="http://schemas.openxmlformats.org/officeDocument/2006/relationships/image" Target="../media/image180.png"  /><Relationship Id="rId7" Type="http://schemas.openxmlformats.org/officeDocument/2006/relationships/image" Target="../media/image18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0.png"  /><Relationship Id="rId11" Type="http://schemas.openxmlformats.org/officeDocument/2006/relationships/image" Target="../media/image191.png"  /><Relationship Id="rId12" Type="http://schemas.openxmlformats.org/officeDocument/2006/relationships/image" Target="../media/image192.png"  /><Relationship Id="rId13" Type="http://schemas.openxmlformats.org/officeDocument/2006/relationships/image" Target="../media/image193.png"  /><Relationship Id="rId14" Type="http://schemas.openxmlformats.org/officeDocument/2006/relationships/image" Target="../media/image194.png"  /><Relationship Id="rId15" Type="http://schemas.openxmlformats.org/officeDocument/2006/relationships/image" Target="../media/image195.png"  /><Relationship Id="rId16" Type="http://schemas.openxmlformats.org/officeDocument/2006/relationships/image" Target="../media/image196.png"  /><Relationship Id="rId17" Type="http://schemas.openxmlformats.org/officeDocument/2006/relationships/image" Target="../media/image197.png"  /><Relationship Id="rId18" Type="http://schemas.openxmlformats.org/officeDocument/2006/relationships/image" Target="../media/image198.png"  /><Relationship Id="rId19" Type="http://schemas.openxmlformats.org/officeDocument/2006/relationships/image" Target="../media/image199.png"  /><Relationship Id="rId2" Type="http://schemas.openxmlformats.org/officeDocument/2006/relationships/image" Target="../media/image182.png"  /><Relationship Id="rId20" Type="http://schemas.openxmlformats.org/officeDocument/2006/relationships/image" Target="../media/image200.png"  /><Relationship Id="rId21" Type="http://schemas.openxmlformats.org/officeDocument/2006/relationships/image" Target="../media/image201.png"  /><Relationship Id="rId22" Type="http://schemas.openxmlformats.org/officeDocument/2006/relationships/image" Target="../media/image202.png"  /><Relationship Id="rId23" Type="http://schemas.openxmlformats.org/officeDocument/2006/relationships/image" Target="../media/image203.png"  /><Relationship Id="rId24" Type="http://schemas.openxmlformats.org/officeDocument/2006/relationships/image" Target="../media/image204.png"  /><Relationship Id="rId25" Type="http://schemas.openxmlformats.org/officeDocument/2006/relationships/image" Target="../media/image205.png"  /><Relationship Id="rId26" Type="http://schemas.openxmlformats.org/officeDocument/2006/relationships/image" Target="../media/image206.png"  /><Relationship Id="rId27" Type="http://schemas.openxmlformats.org/officeDocument/2006/relationships/image" Target="../media/image207.png"  /><Relationship Id="rId28" Type="http://schemas.openxmlformats.org/officeDocument/2006/relationships/image" Target="../media/image208.png"  /><Relationship Id="rId29" Type="http://schemas.openxmlformats.org/officeDocument/2006/relationships/image" Target="../media/image209.png"  /><Relationship Id="rId3" Type="http://schemas.openxmlformats.org/officeDocument/2006/relationships/image" Target="../media/image183.png"  /><Relationship Id="rId30" Type="http://schemas.openxmlformats.org/officeDocument/2006/relationships/image" Target="../media/image210.png"  /><Relationship Id="rId4" Type="http://schemas.openxmlformats.org/officeDocument/2006/relationships/image" Target="../media/image184.png"  /><Relationship Id="rId5" Type="http://schemas.openxmlformats.org/officeDocument/2006/relationships/image" Target="../media/image185.png"  /><Relationship Id="rId6" Type="http://schemas.openxmlformats.org/officeDocument/2006/relationships/image" Target="../media/image186.png"  /><Relationship Id="rId7" Type="http://schemas.openxmlformats.org/officeDocument/2006/relationships/image" Target="../media/image187.png"  /><Relationship Id="rId8" Type="http://schemas.openxmlformats.org/officeDocument/2006/relationships/image" Target="../media/image188.png"  /><Relationship Id="rId9" Type="http://schemas.openxmlformats.org/officeDocument/2006/relationships/image" Target="../media/image18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1.png"  /><Relationship Id="rId3" Type="http://schemas.openxmlformats.org/officeDocument/2006/relationships/image" Target="../media/image2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3.png"  /><Relationship Id="rId3" Type="http://schemas.openxmlformats.org/officeDocument/2006/relationships/image" Target="../media/image2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12" Type="http://schemas.openxmlformats.org/officeDocument/2006/relationships/image" Target="../media/image44.png"  /><Relationship Id="rId13" Type="http://schemas.openxmlformats.org/officeDocument/2006/relationships/image" Target="../media/image45.png"  /><Relationship Id="rId14" Type="http://schemas.openxmlformats.org/officeDocument/2006/relationships/image" Target="../media/image46.png"  /><Relationship Id="rId15" Type="http://schemas.openxmlformats.org/officeDocument/2006/relationships/image" Target="../media/image47.png"  /><Relationship Id="rId16" Type="http://schemas.openxmlformats.org/officeDocument/2006/relationships/image" Target="../media/image48.png"  /><Relationship Id="rId17" Type="http://schemas.openxmlformats.org/officeDocument/2006/relationships/image" Target="../media/image49.png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1.png"  /><Relationship Id="rId11" Type="http://schemas.openxmlformats.org/officeDocument/2006/relationships/image" Target="../media/image72.png"  /><Relationship Id="rId12" Type="http://schemas.openxmlformats.org/officeDocument/2006/relationships/image" Target="../media/image73.png"  /><Relationship Id="rId13" Type="http://schemas.openxmlformats.org/officeDocument/2006/relationships/image" Target="../media/image74.png"  /><Relationship Id="rId14" Type="http://schemas.openxmlformats.org/officeDocument/2006/relationships/image" Target="../media/image75.png"  /><Relationship Id="rId15" Type="http://schemas.openxmlformats.org/officeDocument/2006/relationships/image" Target="../media/image76.png"  /><Relationship Id="rId16" Type="http://schemas.openxmlformats.org/officeDocument/2006/relationships/image" Target="../media/image77.png"  /><Relationship Id="rId17" Type="http://schemas.openxmlformats.org/officeDocument/2006/relationships/image" Target="../media/image78.png"  /><Relationship Id="rId18" Type="http://schemas.openxmlformats.org/officeDocument/2006/relationships/image" Target="../media/image79.png"  /><Relationship Id="rId19" Type="http://schemas.openxmlformats.org/officeDocument/2006/relationships/image" Target="../media/image80.png"  /><Relationship Id="rId2" Type="http://schemas.openxmlformats.org/officeDocument/2006/relationships/image" Target="../media/image63.png"  /><Relationship Id="rId20" Type="http://schemas.openxmlformats.org/officeDocument/2006/relationships/image" Target="../media/image81.png"  /><Relationship Id="rId21" Type="http://schemas.openxmlformats.org/officeDocument/2006/relationships/image" Target="../media/image82.png"  /><Relationship Id="rId22" Type="http://schemas.openxmlformats.org/officeDocument/2006/relationships/image" Target="../media/image83.png"  /><Relationship Id="rId23" Type="http://schemas.openxmlformats.org/officeDocument/2006/relationships/image" Target="../media/image84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3.png"  /><Relationship Id="rId11" Type="http://schemas.openxmlformats.org/officeDocument/2006/relationships/image" Target="../media/image94.png"  /><Relationship Id="rId12" Type="http://schemas.openxmlformats.org/officeDocument/2006/relationships/image" Target="../media/image95.png"  /><Relationship Id="rId13" Type="http://schemas.openxmlformats.org/officeDocument/2006/relationships/image" Target="../media/image96.png"  /><Relationship Id="rId14" Type="http://schemas.openxmlformats.org/officeDocument/2006/relationships/image" Target="../media/image97.png"  /><Relationship Id="rId15" Type="http://schemas.openxmlformats.org/officeDocument/2006/relationships/image" Target="../media/image98.png"  /><Relationship Id="rId16" Type="http://schemas.openxmlformats.org/officeDocument/2006/relationships/image" Target="../media/image99.png"  /><Relationship Id="rId17" Type="http://schemas.openxmlformats.org/officeDocument/2006/relationships/image" Target="../media/image100.png"  /><Relationship Id="rId18" Type="http://schemas.openxmlformats.org/officeDocument/2006/relationships/image" Target="../media/image101.png"  /><Relationship Id="rId19" Type="http://schemas.openxmlformats.org/officeDocument/2006/relationships/image" Target="../media/image102.png"  /><Relationship Id="rId2" Type="http://schemas.openxmlformats.org/officeDocument/2006/relationships/image" Target="../media/image85.png"  /><Relationship Id="rId20" Type="http://schemas.openxmlformats.org/officeDocument/2006/relationships/image" Target="../media/image103.png"  /><Relationship Id="rId21" Type="http://schemas.openxmlformats.org/officeDocument/2006/relationships/image" Target="../media/image104.png"  /><Relationship Id="rId22" Type="http://schemas.openxmlformats.org/officeDocument/2006/relationships/image" Target="../media/image105.png"  /><Relationship Id="rId23" Type="http://schemas.openxmlformats.org/officeDocument/2006/relationships/image" Target="../media/image106.png"  /><Relationship Id="rId24" Type="http://schemas.openxmlformats.org/officeDocument/2006/relationships/image" Target="../media/image107.png"  /><Relationship Id="rId25" Type="http://schemas.openxmlformats.org/officeDocument/2006/relationships/image" Target="../media/image108.png"  /><Relationship Id="rId3" Type="http://schemas.openxmlformats.org/officeDocument/2006/relationships/image" Target="../media/image86.png"  /><Relationship Id="rId4" Type="http://schemas.openxmlformats.org/officeDocument/2006/relationships/image" Target="../media/image87.png"  /><Relationship Id="rId5" Type="http://schemas.openxmlformats.org/officeDocument/2006/relationships/image" Target="../media/image88.png"  /><Relationship Id="rId6" Type="http://schemas.openxmlformats.org/officeDocument/2006/relationships/image" Target="../media/image89.png"  /><Relationship Id="rId7" Type="http://schemas.openxmlformats.org/officeDocument/2006/relationships/image" Target="../media/image90.png"  /><Relationship Id="rId8" Type="http://schemas.openxmlformats.org/officeDocument/2006/relationships/image" Target="../media/image91.png"  /><Relationship Id="rId9" Type="http://schemas.openxmlformats.org/officeDocument/2006/relationships/image" Target="../media/image9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876" y="1984633"/>
            <a:ext cx="13313676" cy="21459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9906" y="5873254"/>
            <a:ext cx="4694282" cy="34250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946" y="3961932"/>
            <a:ext cx="11721632" cy="1370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99536" y="3316870"/>
            <a:ext cx="2475040" cy="2475040"/>
            <a:chOff x="8599536" y="3316870"/>
            <a:chExt cx="2475040" cy="24750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2015" y="2079350"/>
              <a:ext cx="4950080" cy="495008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9536" y="3316870"/>
              <a:ext cx="2475040" cy="24750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0993" y="818106"/>
            <a:ext cx="5759674" cy="1267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12858" y="1023544"/>
            <a:ext cx="6003783" cy="8623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803985" y="5979307"/>
            <a:ext cx="5989649" cy="76918"/>
            <a:chOff x="-1803985" y="5979307"/>
            <a:chExt cx="5989649" cy="769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1803985" y="5979307"/>
              <a:ext cx="5989649" cy="769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0052" y="5975488"/>
            <a:ext cx="5997288" cy="76918"/>
            <a:chOff x="1640052" y="5975488"/>
            <a:chExt cx="5997288" cy="769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640052" y="5975488"/>
              <a:ext cx="5997288" cy="769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04096" y="5975488"/>
            <a:ext cx="5997288" cy="76918"/>
            <a:chOff x="14104096" y="5975488"/>
            <a:chExt cx="5997288" cy="769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4104096" y="5975488"/>
              <a:ext cx="5997288" cy="769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04096" y="5975488"/>
            <a:ext cx="5997288" cy="76918"/>
            <a:chOff x="14104096" y="5975488"/>
            <a:chExt cx="5997288" cy="7691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4104096" y="5975488"/>
              <a:ext cx="5997288" cy="769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87908" y="5975488"/>
            <a:ext cx="5997288" cy="76918"/>
            <a:chOff x="5087908" y="5975488"/>
            <a:chExt cx="5997288" cy="7691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5087908" y="5975488"/>
              <a:ext cx="5997288" cy="769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0952" y="8964972"/>
            <a:ext cx="15960246" cy="145325"/>
            <a:chOff x="1180952" y="8964972"/>
            <a:chExt cx="15960246" cy="1453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0952" y="8964972"/>
              <a:ext cx="15960246" cy="1453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47867" y="3236822"/>
            <a:ext cx="2635136" cy="2635136"/>
            <a:chOff x="5047867" y="3236822"/>
            <a:chExt cx="2635136" cy="26351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47867" y="3236822"/>
              <a:ext cx="2635136" cy="263513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14335" y="4230588"/>
            <a:ext cx="2082695" cy="73179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47867" y="6070676"/>
            <a:ext cx="2635136" cy="2635136"/>
            <a:chOff x="5047867" y="6070676"/>
            <a:chExt cx="2635136" cy="26351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7867" y="6070676"/>
              <a:ext cx="2635136" cy="26351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2440" y="4615905"/>
            <a:ext cx="5476190" cy="2718023"/>
            <a:chOff x="172440" y="4615905"/>
            <a:chExt cx="5476190" cy="271802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72440" y="4615905"/>
              <a:ext cx="5476190" cy="271802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14335" y="7064443"/>
            <a:ext cx="1852605" cy="68874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14286" y="2825453"/>
            <a:ext cx="16058516" cy="145409"/>
            <a:chOff x="1114286" y="2825453"/>
            <a:chExt cx="16058516" cy="14540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14286" y="2825453"/>
              <a:ext cx="3591441" cy="145409"/>
              <a:chOff x="1114286" y="2825453"/>
              <a:chExt cx="3591441" cy="14540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14286" y="2825453"/>
                <a:ext cx="3591441" cy="14540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566375" y="2825453"/>
              <a:ext cx="3591441" cy="145409"/>
              <a:chOff x="4566375" y="2825453"/>
              <a:chExt cx="3591441" cy="14540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566375" y="2825453"/>
                <a:ext cx="3591441" cy="14540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019522" y="2825453"/>
              <a:ext cx="9153279" cy="145409"/>
              <a:chOff x="8019522" y="2825453"/>
              <a:chExt cx="9153279" cy="14540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19522" y="2825453"/>
                <a:ext cx="9153279" cy="145409"/>
              </a:xfrm>
              <a:prstGeom prst="rect">
                <a:avLst/>
              </a:prstGeom>
            </p:spPr>
          </p:pic>
        </p:grpSp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99849" y="5271114"/>
            <a:ext cx="2274547" cy="146556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995946" y="4449772"/>
            <a:ext cx="897160" cy="209235"/>
            <a:chOff x="3995946" y="4449772"/>
            <a:chExt cx="897160" cy="20923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95946" y="4449772"/>
              <a:ext cx="897160" cy="2092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995946" y="7283627"/>
            <a:ext cx="897160" cy="209235"/>
            <a:chOff x="3995946" y="7283627"/>
            <a:chExt cx="897160" cy="20923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95946" y="7283627"/>
              <a:ext cx="897160" cy="209235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563239" y="4189001"/>
            <a:ext cx="2401410" cy="97620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56751" y="4449772"/>
            <a:ext cx="897160" cy="209235"/>
            <a:chOff x="7456751" y="4449772"/>
            <a:chExt cx="897160" cy="20923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56751" y="4449772"/>
              <a:ext cx="897160" cy="20923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456751" y="7283627"/>
            <a:ext cx="897160" cy="209235"/>
            <a:chOff x="7456751" y="7283627"/>
            <a:chExt cx="897160" cy="20923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56751" y="7283627"/>
              <a:ext cx="897160" cy="20923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599536" y="6150724"/>
            <a:ext cx="2475040" cy="2475040"/>
            <a:chOff x="8599536" y="6150724"/>
            <a:chExt cx="2475040" cy="247504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62015" y="4913204"/>
              <a:ext cx="4950080" cy="4950080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99536" y="6150724"/>
              <a:ext cx="2475040" cy="247504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418922" y="6150724"/>
            <a:ext cx="2475040" cy="2475040"/>
            <a:chOff x="11418922" y="6150724"/>
            <a:chExt cx="2475040" cy="247504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181402" y="4913204"/>
              <a:ext cx="4950080" cy="4950080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18922" y="6150724"/>
              <a:ext cx="2475040" cy="2475040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543868" y="6704449"/>
            <a:ext cx="2365754" cy="139935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386382" y="6913970"/>
            <a:ext cx="2207281" cy="9768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61002" y="3413722"/>
            <a:ext cx="2475040" cy="2475040"/>
            <a:chOff x="8661002" y="3413722"/>
            <a:chExt cx="2475040" cy="24750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3482" y="2176202"/>
              <a:ext cx="4950080" cy="495008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2" y="3413722"/>
              <a:ext cx="2475040" cy="24750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0389" y="3413722"/>
            <a:ext cx="2475040" cy="2475040"/>
            <a:chOff x="11480389" y="3413722"/>
            <a:chExt cx="2475040" cy="24750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2869" y="2176202"/>
              <a:ext cx="4950080" cy="495008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0389" y="3413722"/>
              <a:ext cx="2475040" cy="247504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0993" y="818106"/>
            <a:ext cx="5759674" cy="12671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12858" y="1023544"/>
            <a:ext cx="6003783" cy="8623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42518" y="6076159"/>
            <a:ext cx="5989649" cy="76918"/>
            <a:chOff x="-1742518" y="6076159"/>
            <a:chExt cx="5989649" cy="769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-1742518" y="6076159"/>
              <a:ext cx="5989649" cy="769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1519" y="6072340"/>
            <a:ext cx="5997288" cy="76918"/>
            <a:chOff x="1701519" y="6072340"/>
            <a:chExt cx="5997288" cy="769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701519" y="6072340"/>
              <a:ext cx="5997288" cy="769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65562" y="6072340"/>
            <a:ext cx="5997288" cy="76918"/>
            <a:chOff x="14165562" y="6072340"/>
            <a:chExt cx="5997288" cy="769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4165562" y="6072340"/>
              <a:ext cx="5997288" cy="769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65562" y="6072340"/>
            <a:ext cx="5997288" cy="76918"/>
            <a:chOff x="14165562" y="6072340"/>
            <a:chExt cx="5997288" cy="769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4165562" y="6072340"/>
              <a:ext cx="5997288" cy="769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49375" y="6072340"/>
            <a:ext cx="5997288" cy="76918"/>
            <a:chOff x="5149375" y="6072340"/>
            <a:chExt cx="5997288" cy="769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5149375" y="6072340"/>
              <a:ext cx="5997288" cy="769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2419" y="9061824"/>
            <a:ext cx="15960246" cy="145325"/>
            <a:chOff x="1242419" y="9061824"/>
            <a:chExt cx="15960246" cy="14532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2419" y="9061824"/>
              <a:ext cx="15960246" cy="1453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09334" y="3333674"/>
            <a:ext cx="2635136" cy="2635136"/>
            <a:chOff x="5109334" y="3333674"/>
            <a:chExt cx="2635136" cy="26351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09334" y="3333674"/>
              <a:ext cx="2635136" cy="263513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75800" y="4327441"/>
            <a:ext cx="1697181" cy="74093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109334" y="6167528"/>
            <a:ext cx="2635136" cy="2635136"/>
            <a:chOff x="5109334" y="6167528"/>
            <a:chExt cx="2635136" cy="263513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09334" y="6167528"/>
              <a:ext cx="2635136" cy="26351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3907" y="4712758"/>
            <a:ext cx="5476190" cy="2718023"/>
            <a:chOff x="233907" y="4712758"/>
            <a:chExt cx="5476190" cy="27180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233907" y="4712758"/>
              <a:ext cx="5476190" cy="271802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56431" y="7161295"/>
            <a:ext cx="1733370" cy="68874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75752" y="2922305"/>
            <a:ext cx="16058516" cy="145409"/>
            <a:chOff x="1175752" y="2922305"/>
            <a:chExt cx="16058516" cy="14540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75752" y="2922305"/>
              <a:ext cx="3591441" cy="145409"/>
              <a:chOff x="1175752" y="2922305"/>
              <a:chExt cx="3591441" cy="14540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75752" y="2922305"/>
                <a:ext cx="3591441" cy="14540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4627841" y="2922305"/>
              <a:ext cx="3591441" cy="145409"/>
              <a:chOff x="4627841" y="2922305"/>
              <a:chExt cx="3591441" cy="14540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627841" y="2922305"/>
                <a:ext cx="3591441" cy="14540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080989" y="2922305"/>
              <a:ext cx="9153279" cy="145409"/>
              <a:chOff x="8080989" y="2922305"/>
              <a:chExt cx="9153279" cy="14540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080989" y="2922305"/>
                <a:ext cx="9153279" cy="145409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61316" y="5367967"/>
            <a:ext cx="2274547" cy="146556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4057412" y="4546625"/>
            <a:ext cx="897160" cy="209235"/>
            <a:chOff x="4057412" y="4546625"/>
            <a:chExt cx="897160" cy="20923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57412" y="4546625"/>
              <a:ext cx="897160" cy="20923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057412" y="7380479"/>
            <a:ext cx="897160" cy="209235"/>
            <a:chOff x="4057412" y="7380479"/>
            <a:chExt cx="897160" cy="20923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57412" y="7380479"/>
              <a:ext cx="897160" cy="209235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653487" y="4176968"/>
            <a:ext cx="2366363" cy="972852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447849" y="4178873"/>
            <a:ext cx="2498322" cy="97490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7518218" y="4546625"/>
            <a:ext cx="897160" cy="209235"/>
            <a:chOff x="7518218" y="4546625"/>
            <a:chExt cx="897160" cy="20923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18218" y="4546625"/>
              <a:ext cx="897160" cy="20923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518218" y="7380479"/>
            <a:ext cx="897160" cy="209235"/>
            <a:chOff x="7518218" y="7380479"/>
            <a:chExt cx="897160" cy="20923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18218" y="7380479"/>
              <a:ext cx="897160" cy="20923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661002" y="6247577"/>
            <a:ext cx="2475040" cy="2475040"/>
            <a:chOff x="8661002" y="6247577"/>
            <a:chExt cx="2475040" cy="247504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23482" y="5010057"/>
              <a:ext cx="4950080" cy="4950080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661002" y="6247577"/>
              <a:ext cx="2475040" cy="247504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480389" y="6247577"/>
            <a:ext cx="2475040" cy="2475040"/>
            <a:chOff x="11480389" y="6247577"/>
            <a:chExt cx="2475040" cy="247504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242869" y="5010057"/>
              <a:ext cx="4950080" cy="4950080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480389" y="6247577"/>
              <a:ext cx="2475040" cy="2475040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624706" y="7226055"/>
            <a:ext cx="2345335" cy="548253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1447849" y="7226055"/>
            <a:ext cx="1947631" cy="5482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1" y="4105529"/>
            <a:ext cx="6585608" cy="68270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9241" y="5960888"/>
            <a:ext cx="1794243" cy="1384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16382" y="8111430"/>
            <a:ext cx="2778602" cy="676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" y="3052381"/>
            <a:ext cx="15923810" cy="6347619"/>
            <a:chOff x="1180952" y="3052381"/>
            <a:chExt cx="15923810" cy="63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3052381"/>
              <a:ext cx="15923810" cy="63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58019" y="4613260"/>
            <a:ext cx="12846743" cy="4786740"/>
            <a:chOff x="4258019" y="4613260"/>
            <a:chExt cx="12846743" cy="47867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8019" y="4613260"/>
              <a:ext cx="12846743" cy="47867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00876" y="6029927"/>
            <a:ext cx="9703886" cy="3370073"/>
            <a:chOff x="7400876" y="6029927"/>
            <a:chExt cx="9703886" cy="33700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0876" y="6029927"/>
              <a:ext cx="9703886" cy="33700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96114" y="7506117"/>
            <a:ext cx="6608648" cy="1893883"/>
            <a:chOff x="10496114" y="7506117"/>
            <a:chExt cx="6608648" cy="1893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6114" y="7506117"/>
              <a:ext cx="6608648" cy="1893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98495" y="4519364"/>
            <a:ext cx="12916667" cy="168731"/>
            <a:chOff x="4198495" y="4519364"/>
            <a:chExt cx="12916667" cy="1687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198495" y="4519364"/>
              <a:ext cx="12916667" cy="1687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53257" y="5952698"/>
            <a:ext cx="9761905" cy="168731"/>
            <a:chOff x="7353257" y="5952698"/>
            <a:chExt cx="9761905" cy="1687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353257" y="5952698"/>
              <a:ext cx="9761905" cy="1687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60400" y="7428888"/>
            <a:ext cx="6654762" cy="168731"/>
            <a:chOff x="10460400" y="7428888"/>
            <a:chExt cx="6654762" cy="1687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60400" y="7428888"/>
              <a:ext cx="6654762" cy="16873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0993" y="820240"/>
            <a:ext cx="5122747" cy="126260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359" y="3423636"/>
            <a:ext cx="1946012" cy="8308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0402" y="4782849"/>
            <a:ext cx="4039221" cy="8312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11268" y="4950115"/>
            <a:ext cx="2478567" cy="15216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13259" y="6275706"/>
            <a:ext cx="5146395" cy="8312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527144" y="1016877"/>
            <a:ext cx="1688187" cy="86237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18097" y="7674022"/>
            <a:ext cx="2399026" cy="8251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12632" y="7015790"/>
            <a:ext cx="4691502" cy="76918"/>
            <a:chOff x="1912632" y="7015790"/>
            <a:chExt cx="4691502" cy="7691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912632" y="7015790"/>
              <a:ext cx="4691502" cy="769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64881" y="7725182"/>
            <a:ext cx="3272718" cy="76918"/>
            <a:chOff x="5764881" y="7725182"/>
            <a:chExt cx="3272718" cy="769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5764881" y="7725182"/>
              <a:ext cx="3272718" cy="769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14517" y="8479944"/>
            <a:ext cx="1763194" cy="76918"/>
            <a:chOff x="9614517" y="8479944"/>
            <a:chExt cx="1763194" cy="769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9614517" y="8479944"/>
              <a:ext cx="1763194" cy="769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0738" y="2968015"/>
            <a:ext cx="15994424" cy="168731"/>
            <a:chOff x="1120738" y="2968015"/>
            <a:chExt cx="15994424" cy="1687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1120738" y="2968015"/>
              <a:ext cx="15994424" cy="16873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26801" y="6243901"/>
            <a:ext cx="6235281" cy="76918"/>
            <a:chOff x="-1926801" y="6243901"/>
            <a:chExt cx="6235281" cy="7691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-1926801" y="6243901"/>
              <a:ext cx="6235281" cy="769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46668" y="9417307"/>
            <a:ext cx="1334595" cy="41004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355163" y="6231824"/>
            <a:ext cx="2883890" cy="200574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736115" y="7856516"/>
            <a:ext cx="342239" cy="45271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843239" y="8519862"/>
            <a:ext cx="5406037" cy="58055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221353" y="9417307"/>
            <a:ext cx="1334595" cy="41004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357068" y="9417307"/>
            <a:ext cx="901006" cy="40776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461810" y="9417307"/>
            <a:ext cx="901006" cy="40776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567020" y="7401354"/>
            <a:ext cx="2652277" cy="15238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775" y="4020346"/>
            <a:ext cx="3621090" cy="25487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4518" y="1844518"/>
            <a:ext cx="6171429" cy="6171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1470" y="773472"/>
            <a:ext cx="4374747" cy="1321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3811" y="2558344"/>
            <a:ext cx="1497106" cy="6902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0039" y="3346786"/>
            <a:ext cx="1447888" cy="15229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5752" y="2513711"/>
            <a:ext cx="3615873" cy="57953"/>
            <a:chOff x="1175752" y="2513711"/>
            <a:chExt cx="3615873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5752" y="2513711"/>
              <a:ext cx="3615873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752" y="4862851"/>
            <a:ext cx="3615873" cy="57953"/>
            <a:chOff x="1175752" y="4862851"/>
            <a:chExt cx="3615873" cy="579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752" y="4862851"/>
              <a:ext cx="3615873" cy="57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5752" y="3235156"/>
            <a:ext cx="3615873" cy="57953"/>
            <a:chOff x="1175752" y="3235156"/>
            <a:chExt cx="3615873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5752" y="3235156"/>
              <a:ext cx="3615873" cy="5795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3813" y="4894879"/>
            <a:ext cx="1497106" cy="69026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5752" y="5557719"/>
            <a:ext cx="3615873" cy="57953"/>
            <a:chOff x="1175752" y="5557719"/>
            <a:chExt cx="3615873" cy="579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5752" y="5557719"/>
              <a:ext cx="3615873" cy="5795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5868" y="8595410"/>
            <a:ext cx="2382265" cy="5410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56382" y="7504161"/>
            <a:ext cx="3615873" cy="57953"/>
            <a:chOff x="1156382" y="7504161"/>
            <a:chExt cx="3615873" cy="579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6382" y="7504161"/>
              <a:ext cx="3615873" cy="579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6382" y="8225606"/>
            <a:ext cx="3615873" cy="57953"/>
            <a:chOff x="1156382" y="8225606"/>
            <a:chExt cx="3615873" cy="579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6382" y="8225606"/>
              <a:ext cx="3615873" cy="5795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9241" y="7564976"/>
            <a:ext cx="1497106" cy="69026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0041" y="5638964"/>
            <a:ext cx="2250611" cy="1521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1" y="4112901"/>
            <a:ext cx="6558053" cy="68197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9241" y="5960888"/>
            <a:ext cx="1794243" cy="1384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16382" y="7492401"/>
            <a:ext cx="2166045" cy="1903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28574"/>
            <a:ext cx="4112166" cy="12626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27144" y="1016877"/>
            <a:ext cx="1688187" cy="862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2507198"/>
            <a:ext cx="15934209" cy="5834042"/>
            <a:chOff x="1175752" y="2507198"/>
            <a:chExt cx="15934209" cy="58340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91352" y="-409823"/>
              <a:ext cx="31868419" cy="1166808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2507198"/>
              <a:ext cx="15934209" cy="58340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773" y="3582320"/>
            <a:ext cx="12140882" cy="33517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25860"/>
            <a:ext cx="3922201" cy="12639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27144" y="1016877"/>
            <a:ext cx="1688187" cy="862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3821253"/>
            <a:ext cx="3342039" cy="2849413"/>
            <a:chOff x="1175752" y="3821253"/>
            <a:chExt cx="3342039" cy="28494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5267" y="2396547"/>
              <a:ext cx="6684078" cy="569882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3821253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6289" y="3883885"/>
            <a:ext cx="3342039" cy="2849413"/>
            <a:chOff x="5416289" y="3883885"/>
            <a:chExt cx="3342039" cy="28494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5270" y="2459178"/>
              <a:ext cx="6684078" cy="569882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6289" y="3883885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69007" y="3883765"/>
            <a:ext cx="3342039" cy="2849413"/>
            <a:chOff x="9569007" y="3883765"/>
            <a:chExt cx="3342039" cy="28494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97988" y="2459058"/>
              <a:ext cx="6684078" cy="569882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9007" y="3883765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67923" y="3883885"/>
            <a:ext cx="3342039" cy="2849413"/>
            <a:chOff x="13767923" y="3883885"/>
            <a:chExt cx="3342039" cy="28494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96903" y="2459178"/>
              <a:ext cx="6684078" cy="569882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67923" y="3883885"/>
              <a:ext cx="3342039" cy="284941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0963" y="4573938"/>
            <a:ext cx="3208090" cy="137134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92930" y="4832363"/>
            <a:ext cx="2857656" cy="82649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65049" y="4600699"/>
            <a:ext cx="2489211" cy="137088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30248" y="4703932"/>
            <a:ext cx="3031114" cy="1254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25860"/>
            <a:ext cx="3156757" cy="12639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27144" y="1016877"/>
            <a:ext cx="1688187" cy="862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2781838"/>
            <a:ext cx="15934209" cy="5049834"/>
            <a:chOff x="1175752" y="2781838"/>
            <a:chExt cx="15934209" cy="50498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91352" y="256921"/>
              <a:ext cx="31868419" cy="1009966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2781838"/>
              <a:ext cx="15934209" cy="50498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773" y="3582313"/>
            <a:ext cx="9690170" cy="33512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1" y="4105529"/>
            <a:ext cx="6605290" cy="68270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9241" y="5960888"/>
            <a:ext cx="1794243" cy="1384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16382" y="7498639"/>
            <a:ext cx="3169450" cy="18985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6605" y="2257974"/>
            <a:ext cx="3579510" cy="3579510"/>
            <a:chOff x="7146605" y="2257974"/>
            <a:chExt cx="3579510" cy="35795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9900000">
              <a:off x="7146605" y="2257974"/>
              <a:ext cx="3579510" cy="35795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815736"/>
            <a:ext cx="5177910" cy="1267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12858" y="1029030"/>
            <a:ext cx="6003783" cy="8623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2054" y="4598850"/>
            <a:ext cx="2601525" cy="14475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06933" y="2801191"/>
            <a:ext cx="2369710" cy="2369710"/>
            <a:chOff x="1906933" y="2801191"/>
            <a:chExt cx="2369710" cy="23697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900000">
              <a:off x="1906933" y="2801191"/>
              <a:ext cx="2369710" cy="23697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28669" y="3693388"/>
            <a:ext cx="1884816" cy="5860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06933" y="6878245"/>
            <a:ext cx="2369710" cy="2369710"/>
            <a:chOff x="1906933" y="6878245"/>
            <a:chExt cx="2369710" cy="23697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900000">
              <a:off x="1906933" y="6878245"/>
              <a:ext cx="2369710" cy="236971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4892" y="7560459"/>
            <a:ext cx="2083488" cy="10543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54107" y="2801191"/>
            <a:ext cx="2369710" cy="2369710"/>
            <a:chOff x="13854107" y="2801191"/>
            <a:chExt cx="2369710" cy="23697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900000">
              <a:off x="13854107" y="2801191"/>
              <a:ext cx="2369710" cy="23697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6344" y="2805224"/>
            <a:ext cx="2369710" cy="2369710"/>
            <a:chOff x="7736344" y="2805224"/>
            <a:chExt cx="2369710" cy="23697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900000">
              <a:off x="7736344" y="2805224"/>
              <a:ext cx="2369710" cy="236971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21767" y="3681833"/>
            <a:ext cx="2174815" cy="62001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02058" y="3479165"/>
            <a:ext cx="2386107" cy="10585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29858" y="3802311"/>
            <a:ext cx="3393782" cy="245418"/>
            <a:chOff x="4329858" y="3802311"/>
            <a:chExt cx="3393782" cy="2454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29858" y="3802311"/>
              <a:ext cx="3393782" cy="2454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76594" y="3782393"/>
            <a:ext cx="3671612" cy="242836"/>
            <a:chOff x="10076594" y="3782393"/>
            <a:chExt cx="3671612" cy="24283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076594" y="3782393"/>
              <a:ext cx="3671612" cy="2428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05516" y="5983250"/>
            <a:ext cx="1494709" cy="110167"/>
            <a:chOff x="2405516" y="5983250"/>
            <a:chExt cx="1494709" cy="1101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2405516" y="5983250"/>
              <a:ext cx="1494709" cy="11016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91281" y="5101633"/>
            <a:ext cx="1561185" cy="6103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833280" y="3932798"/>
            <a:ext cx="2348198" cy="848369"/>
            <a:chOff x="4833280" y="3932798"/>
            <a:chExt cx="2348198" cy="84836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4833280" y="3932798"/>
              <a:ext cx="2348198" cy="84836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991225" y="4075239"/>
            <a:ext cx="1867383" cy="585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938533" y="3924391"/>
            <a:ext cx="2348198" cy="848369"/>
            <a:chOff x="10938533" y="3924391"/>
            <a:chExt cx="2348198" cy="8483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10938533" y="3924391"/>
              <a:ext cx="2348198" cy="84836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018414" y="4039002"/>
            <a:ext cx="1558972" cy="5927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18106"/>
            <a:ext cx="5327367" cy="12671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12858" y="1023544"/>
            <a:ext cx="6003783" cy="8623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2293462"/>
            <a:ext cx="3776686" cy="6564165"/>
            <a:chOff x="1175752" y="2293462"/>
            <a:chExt cx="3776686" cy="65641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2591" y="-988620"/>
              <a:ext cx="7553372" cy="1312833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2293462"/>
              <a:ext cx="3776686" cy="65641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951" y="2641753"/>
            <a:ext cx="2507268" cy="13628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3763" y="7904600"/>
            <a:ext cx="3199615" cy="547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5752" y="4244226"/>
            <a:ext cx="3788611" cy="3310647"/>
            <a:chOff x="1175752" y="4244226"/>
            <a:chExt cx="3788611" cy="33106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5752" y="4244226"/>
              <a:ext cx="3788611" cy="33106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60751" y="2293462"/>
            <a:ext cx="3776686" cy="6564165"/>
            <a:chOff x="5260751" y="2293462"/>
            <a:chExt cx="3776686" cy="65641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72409" y="-988620"/>
              <a:ext cx="7553372" cy="1312833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0751" y="2293462"/>
              <a:ext cx="3776686" cy="65641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23959" y="2457733"/>
            <a:ext cx="3566209" cy="17373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7338" y="7904600"/>
            <a:ext cx="3065523" cy="5473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87580" y="4402687"/>
            <a:ext cx="3788611" cy="2993725"/>
            <a:chOff x="5287580" y="4402687"/>
            <a:chExt cx="3788611" cy="29937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87580" y="4402687"/>
              <a:ext cx="3788611" cy="29937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21351" y="2293462"/>
            <a:ext cx="3776686" cy="6564165"/>
            <a:chOff x="13321351" y="2293462"/>
            <a:chExt cx="3776686" cy="65641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33008" y="-988620"/>
              <a:ext cx="7553372" cy="1312833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21351" y="2293462"/>
              <a:ext cx="3776686" cy="656416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79699" y="2467420"/>
            <a:ext cx="2994717" cy="17373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69362" y="7904600"/>
            <a:ext cx="2501728" cy="5467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321351" y="4247670"/>
            <a:ext cx="3788611" cy="3310647"/>
            <a:chOff x="13321351" y="4247670"/>
            <a:chExt cx="3788611" cy="33106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21351" y="4247670"/>
              <a:ext cx="3788611" cy="33106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32417" y="2312705"/>
            <a:ext cx="3776686" cy="6564165"/>
            <a:chOff x="9332417" y="2312705"/>
            <a:chExt cx="3776686" cy="65641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44074" y="-969377"/>
              <a:ext cx="7553372" cy="13128330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32417" y="2312705"/>
              <a:ext cx="3776686" cy="656416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380400" y="7920034"/>
            <a:ext cx="3367230" cy="5511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32417" y="4421930"/>
            <a:ext cx="3788611" cy="2993725"/>
            <a:chOff x="9332417" y="4421930"/>
            <a:chExt cx="3788611" cy="299372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32417" y="4421930"/>
              <a:ext cx="3788611" cy="299372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690781" y="3029034"/>
            <a:ext cx="1849982" cy="563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2022-04-19T20:12:55.000</dcterms:created>
  <dc:creator>officegen</dc:creator>
  <cp:lastModifiedBy>pc</cp:lastModifiedBy>
  <dcterms:modified xsi:type="dcterms:W3CDTF">2022-04-19T11:13:42.894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