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58582-2554-3E3E-35D5-AF0C5CC7D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A23AC3-CA00-C148-876E-44C2B6B69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57A73D-939C-E93C-15E0-0C993B30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28BD8-087A-9A24-F1C6-B473598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5B2CCC-9A8F-657A-E67F-207F836A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1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48178-0AD6-E2D1-9A7D-42851999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2964EE-0C57-761D-B67D-17773E630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075B0-022C-C5DA-FDC5-0BAAF71C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DA82D-8F75-178E-B062-B81BEA1B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2DA2D-1AA5-F32B-1A4A-2E59888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F0703A-45EB-D68A-F521-DFB685CB5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CDED0C-E237-858B-1A50-6D2AA1E5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510863-6D49-7554-6317-72695699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BAD1B-9BF7-266F-E665-B7A884BA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AC88B-BBA6-72B2-791E-D12D0518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9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1A425-E97C-0A42-CCC5-E80F7E8B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9A17DB-73F5-21B1-455E-2AD308FB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7059FF-311E-2D7A-EA51-10CC3EAF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C0A05-BBF8-A121-8991-AC00BF4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02BB9-3AF8-29D4-CB66-143E80D4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3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1BC82-1384-395F-FE54-9B64CB2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FF373F-EB65-826A-C895-7A7D1F57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8E8A4F-2204-DA20-15A5-96A6391D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792B8D-48A7-797B-10B2-2E34E39C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35C5F6-FC24-12E9-05C1-A71F68D6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D5C877-FA25-0EB1-1EAB-D8DC17D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A6CE1D-DB06-2F9D-DB26-C71CED785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0EFF04-BDA3-E9C3-A79C-241E3C75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99388B-58B8-7846-63F4-DC1A41C5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1FE95C-12AD-1192-0A7B-2082636B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9EB4CC-935C-D6DB-F998-7131E6FC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6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B11C7-DD47-F56B-1D0A-E9301B48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9FEFB3-FD87-DA96-4DED-779A6F8B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B6EFEB-1178-AEE4-AC77-A1D74F58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5EEFF5-D3E5-D645-906B-7288517EF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4F76E0-561F-AC07-4750-DAF818A6D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54C3EF-09C9-958E-6908-6E5ADADB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F92B66-09AB-65FC-F484-7C1D0A6A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D9B5C4-9B50-56B9-FF1C-24BE3C4A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0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0B045-A114-4F97-24FD-4229165B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0C37C2-F5AD-C640-624D-C5742F34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55D58C-B9A0-5FAA-2E9A-078ABF2F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11800B-2995-7CE7-9488-A271C183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3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F5A295-9F20-130C-465D-4C4EC5B9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77340C-AE7B-6767-0F26-C407AA4E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C835A9-9686-2126-6EDE-09D6E74D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3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45326-7D84-9186-9CE1-9D349BFB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CA52E-F551-B577-C31A-B6D1DB98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177901-FBDE-E3C0-E285-621AE3EAD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BBA0A3-8F65-EA57-5198-E5C60B1B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9559B4-0AF1-738C-E418-FE3C9D04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9E226-0559-3EAB-1E11-ACA9F453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3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58A13-B788-E3C7-38BB-0F5E1EBC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2F20EF-7F20-74B7-6453-027DC9D05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72FEFE-81E8-05F7-1D2D-002B171A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3227FB-1E1F-D607-904E-5B46B826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11A244-3413-76F4-BB8F-2AF7638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ABA45F-5E75-99EE-B21F-F9F75CCA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AE95FE-D146-C954-4B5D-7B1A16C7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D8FEEB-02FA-8109-52AB-515CB2D3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724799-09EB-9A68-D763-10A7F3C34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279B-9EE3-FB45-9742-AD1BFD69BE3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26A4CF-F428-22F0-F535-37A11B91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A37462-3A1B-8113-A63F-C7332F40A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67FC-5FE5-284E-950E-11DB09789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39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790BC48-9D03-CAA3-EDBE-9AC99AEB067D}"/>
              </a:ext>
            </a:extLst>
          </p:cNvPr>
          <p:cNvSpPr/>
          <p:nvPr/>
        </p:nvSpPr>
        <p:spPr>
          <a:xfrm>
            <a:off x="5563498" y="1087497"/>
            <a:ext cx="4147032" cy="28136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1AE43CD-97F3-0570-0200-233394F57074}"/>
              </a:ext>
            </a:extLst>
          </p:cNvPr>
          <p:cNvSpPr/>
          <p:nvPr/>
        </p:nvSpPr>
        <p:spPr>
          <a:xfrm>
            <a:off x="6798366" y="162007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Tester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187A427-54F5-A404-F622-9851C277DE83}"/>
              </a:ext>
            </a:extLst>
          </p:cNvPr>
          <p:cNvSpPr/>
          <p:nvPr/>
        </p:nvSpPr>
        <p:spPr>
          <a:xfrm>
            <a:off x="6793395" y="275810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Proxy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9DD9352-76C0-F10C-7CE7-19F2CDBB9246}"/>
              </a:ext>
            </a:extLst>
          </p:cNvPr>
          <p:cNvSpPr/>
          <p:nvPr/>
        </p:nvSpPr>
        <p:spPr>
          <a:xfrm>
            <a:off x="3263348" y="137656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Proxy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D0F7137-9806-2743-6B51-E7A48DB16047}"/>
              </a:ext>
            </a:extLst>
          </p:cNvPr>
          <p:cNvSpPr/>
          <p:nvPr/>
        </p:nvSpPr>
        <p:spPr>
          <a:xfrm>
            <a:off x="6096000" y="1533936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7091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2906212-501D-B617-C91E-70A2D4600B00}"/>
              </a:ext>
            </a:extLst>
          </p:cNvPr>
          <p:cNvSpPr/>
          <p:nvPr/>
        </p:nvSpPr>
        <p:spPr>
          <a:xfrm>
            <a:off x="4966253" y="1533936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7091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2BEB9F4-65C8-45EE-9179-5CD1F0F2B9BE}"/>
              </a:ext>
            </a:extLst>
          </p:cNvPr>
          <p:cNvSpPr/>
          <p:nvPr/>
        </p:nvSpPr>
        <p:spPr>
          <a:xfrm>
            <a:off x="6188765" y="2681901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8123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EE3952F-9FA6-7BA6-1C84-C891DB496AA1}"/>
              </a:ext>
            </a:extLst>
          </p:cNvPr>
          <p:cNvSpPr/>
          <p:nvPr/>
        </p:nvSpPr>
        <p:spPr>
          <a:xfrm>
            <a:off x="4995241" y="2696806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8133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FB096B2-367C-200C-4DDC-60EAF5A7C958}"/>
              </a:ext>
            </a:extLst>
          </p:cNvPr>
          <p:cNvSpPr/>
          <p:nvPr/>
        </p:nvSpPr>
        <p:spPr>
          <a:xfrm>
            <a:off x="2782958" y="1234104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8123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546ED0D-70AA-C3F1-9233-0FB42448C66E}"/>
              </a:ext>
            </a:extLst>
          </p:cNvPr>
          <p:cNvSpPr/>
          <p:nvPr/>
        </p:nvSpPr>
        <p:spPr>
          <a:xfrm>
            <a:off x="1320246" y="3215308"/>
            <a:ext cx="146271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31681DE-CFE4-0B17-05AC-420B90CAD925}"/>
              </a:ext>
            </a:extLst>
          </p:cNvPr>
          <p:cNvCxnSpPr>
            <a:stCxn id="13" idx="0"/>
            <a:endCxn id="7" idx="1"/>
          </p:cNvCxnSpPr>
          <p:nvPr/>
        </p:nvCxnSpPr>
        <p:spPr>
          <a:xfrm flipV="1">
            <a:off x="2051602" y="1833768"/>
            <a:ext cx="1211746" cy="138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76DC8A-2D2B-54CC-3F0B-BA23F2AA551D}"/>
              </a:ext>
            </a:extLst>
          </p:cNvPr>
          <p:cNvSpPr txBox="1"/>
          <p:nvPr/>
        </p:nvSpPr>
        <p:spPr>
          <a:xfrm>
            <a:off x="592455" y="2116242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 localhost:8123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E5ADB-04B1-F80B-167E-9704AE1E4D61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4177748" y="1833768"/>
            <a:ext cx="810419" cy="269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04F3016-D967-A9DC-0300-4D2B9314E794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2782957" y="2846722"/>
            <a:ext cx="2212284" cy="82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751FEC7-741D-89D3-E15F-017A244B405C}"/>
              </a:ext>
            </a:extLst>
          </p:cNvPr>
          <p:cNvSpPr txBox="1"/>
          <p:nvPr/>
        </p:nvSpPr>
        <p:spPr>
          <a:xfrm>
            <a:off x="2015887" y="4138025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http://localhost:8133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CCF2B9-DBE3-54D1-D31D-222936505925}"/>
              </a:ext>
            </a:extLst>
          </p:cNvPr>
          <p:cNvSpPr txBox="1"/>
          <p:nvPr/>
        </p:nvSpPr>
        <p:spPr>
          <a:xfrm>
            <a:off x="3765688" y="862285"/>
            <a:ext cx="161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localhost:7091</a:t>
            </a:r>
          </a:p>
        </p:txBody>
      </p: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A23E1D8D-F134-AED1-AB1A-CE79BDA2220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 flipV="1">
            <a:off x="5423453" y="1533936"/>
            <a:ext cx="2284342" cy="1681372"/>
          </a:xfrm>
          <a:prstGeom prst="bentConnector4">
            <a:avLst>
              <a:gd name="adj1" fmla="val -10007"/>
              <a:gd name="adj2" fmla="val 1135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6A01D29-9277-5346-B965-87768EABA347}"/>
              </a:ext>
            </a:extLst>
          </p:cNvPr>
          <p:cNvSpPr txBox="1"/>
          <p:nvPr/>
        </p:nvSpPr>
        <p:spPr>
          <a:xfrm>
            <a:off x="7973253" y="2119133"/>
            <a:ext cx="161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localhost:7091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4E34AAB1-A384-B3CB-284D-394935F31815}"/>
              </a:ext>
            </a:extLst>
          </p:cNvPr>
          <p:cNvSpPr/>
          <p:nvPr/>
        </p:nvSpPr>
        <p:spPr>
          <a:xfrm>
            <a:off x="4538041" y="494305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Tester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97E27D0-37E7-08FE-959C-FB4EC92398BC}"/>
              </a:ext>
            </a:extLst>
          </p:cNvPr>
          <p:cNvSpPr/>
          <p:nvPr/>
        </p:nvSpPr>
        <p:spPr>
          <a:xfrm>
            <a:off x="4239040" y="4793141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7091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CBDEDE3-72A7-2220-57A2-8F1CC8A7D858}"/>
              </a:ext>
            </a:extLst>
          </p:cNvPr>
          <p:cNvCxnSpPr>
            <a:cxnSpLocks/>
            <a:stCxn id="6" idx="2"/>
            <a:endCxn id="32" idx="3"/>
          </p:cNvCxnSpPr>
          <p:nvPr/>
        </p:nvCxnSpPr>
        <p:spPr>
          <a:xfrm flipH="1">
            <a:off x="5452441" y="3672508"/>
            <a:ext cx="1798154" cy="172774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0DB6425-CB07-6F38-570F-6AB0DC62E72A}"/>
              </a:ext>
            </a:extLst>
          </p:cNvPr>
          <p:cNvSpPr txBox="1"/>
          <p:nvPr/>
        </p:nvSpPr>
        <p:spPr>
          <a:xfrm>
            <a:off x="5923722" y="4868593"/>
            <a:ext cx="287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host.docker.internal:7091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9DCE3DB-F405-7F53-E343-C02453892BB1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3720548" y="2290968"/>
            <a:ext cx="975692" cy="25021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27942B46-12BA-00F3-0FCE-8B78CA6B009D}"/>
              </a:ext>
            </a:extLst>
          </p:cNvPr>
          <p:cNvSpPr/>
          <p:nvPr/>
        </p:nvSpPr>
        <p:spPr>
          <a:xfrm>
            <a:off x="4988167" y="1953021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7092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BA5FA29E-4766-3260-4180-EB74342E5B5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177748" y="1683852"/>
            <a:ext cx="788505" cy="14991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>
            <a:extLst>
              <a:ext uri="{FF2B5EF4-FFF2-40B4-BE49-F238E27FC236}">
                <a16:creationId xmlns:a16="http://schemas.microsoft.com/office/drawing/2014/main" id="{48EF2997-F15D-F6BD-7487-F851AD5B8A6A}"/>
              </a:ext>
            </a:extLst>
          </p:cNvPr>
          <p:cNvCxnSpPr>
            <a:cxnSpLocks/>
            <a:stCxn id="6" idx="3"/>
            <a:endCxn id="41" idx="2"/>
          </p:cNvCxnSpPr>
          <p:nvPr/>
        </p:nvCxnSpPr>
        <p:spPr>
          <a:xfrm flipH="1" flipV="1">
            <a:off x="5445367" y="2252853"/>
            <a:ext cx="2262428" cy="962455"/>
          </a:xfrm>
          <a:prstGeom prst="bentConnector4">
            <a:avLst>
              <a:gd name="adj1" fmla="val -10104"/>
              <a:gd name="adj2" fmla="val -1110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996AEB6-8982-1BE6-83B9-C228C87971C3}"/>
              </a:ext>
            </a:extLst>
          </p:cNvPr>
          <p:cNvSpPr txBox="1"/>
          <p:nvPr/>
        </p:nvSpPr>
        <p:spPr>
          <a:xfrm>
            <a:off x="7973253" y="4053433"/>
            <a:ext cx="287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host.docker.internal:7092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BEAAC6E7-8B02-7CCB-F619-1BFDF0978F18}"/>
              </a:ext>
            </a:extLst>
          </p:cNvPr>
          <p:cNvSpPr/>
          <p:nvPr/>
        </p:nvSpPr>
        <p:spPr>
          <a:xfrm>
            <a:off x="4989029" y="3129168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8123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8726E267-2620-1CA3-EF56-44E070B04A67}"/>
              </a:ext>
            </a:extLst>
          </p:cNvPr>
          <p:cNvSpPr/>
          <p:nvPr/>
        </p:nvSpPr>
        <p:spPr>
          <a:xfrm>
            <a:off x="622746" y="405085"/>
            <a:ext cx="146271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jconsole</a:t>
            </a:r>
            <a:endParaRPr lang="en-GB" dirty="0"/>
          </a:p>
        </p:txBody>
      </p:sp>
      <p:cxnSp>
        <p:nvCxnSpPr>
          <p:cNvPr id="54" name="Connettore 4 53">
            <a:extLst>
              <a:ext uri="{FF2B5EF4-FFF2-40B4-BE49-F238E27FC236}">
                <a16:creationId xmlns:a16="http://schemas.microsoft.com/office/drawing/2014/main" id="{C16C25C8-4A23-A2C0-AC2F-D85876FA90D5}"/>
              </a:ext>
            </a:extLst>
          </p:cNvPr>
          <p:cNvCxnSpPr>
            <a:stCxn id="52" idx="1"/>
            <a:endCxn id="32" idx="2"/>
          </p:cNvCxnSpPr>
          <p:nvPr/>
        </p:nvCxnSpPr>
        <p:spPr>
          <a:xfrm rot="10800000" flipH="1" flipV="1">
            <a:off x="622745" y="862285"/>
            <a:ext cx="4372495" cy="4995172"/>
          </a:xfrm>
          <a:prstGeom prst="bentConnector4">
            <a:avLst>
              <a:gd name="adj1" fmla="val -5228"/>
              <a:gd name="adj2" fmla="val 10457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F9CE26B9-431F-6CAB-49C6-E478EFBEC3D2}"/>
              </a:ext>
            </a:extLst>
          </p:cNvPr>
          <p:cNvCxnSpPr>
            <a:cxnSpLocks/>
            <a:stCxn id="52" idx="3"/>
            <a:endCxn id="9" idx="0"/>
          </p:cNvCxnSpPr>
          <p:nvPr/>
        </p:nvCxnSpPr>
        <p:spPr>
          <a:xfrm>
            <a:off x="2085457" y="862285"/>
            <a:ext cx="3337996" cy="671651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2CC76319-6E69-61DA-92A4-7072AE29E9BE}"/>
              </a:ext>
            </a:extLst>
          </p:cNvPr>
          <p:cNvSpPr/>
          <p:nvPr/>
        </p:nvSpPr>
        <p:spPr>
          <a:xfrm>
            <a:off x="9828661" y="1078768"/>
            <a:ext cx="2038661" cy="28136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171D4D9F-16A2-02BA-9FAB-03F42481C944}"/>
              </a:ext>
            </a:extLst>
          </p:cNvPr>
          <p:cNvSpPr/>
          <p:nvPr/>
        </p:nvSpPr>
        <p:spPr>
          <a:xfrm>
            <a:off x="10102332" y="127632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Tester</a:t>
            </a:r>
          </a:p>
          <a:p>
            <a:pPr algn="ctr"/>
            <a:r>
              <a:rPr lang="en-GB" dirty="0"/>
              <a:t>JDK8</a:t>
            </a:r>
          </a:p>
        </p:txBody>
      </p: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5EF8E344-DF3F-205D-BAC1-2778EC567CA3}"/>
              </a:ext>
            </a:extLst>
          </p:cNvPr>
          <p:cNvSpPr/>
          <p:nvPr/>
        </p:nvSpPr>
        <p:spPr>
          <a:xfrm>
            <a:off x="10102332" y="923501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7091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23F8892-474F-6192-1BAF-DA95638F6C69}"/>
              </a:ext>
            </a:extLst>
          </p:cNvPr>
          <p:cNvSpPr txBox="1"/>
          <p:nvPr/>
        </p:nvSpPr>
        <p:spPr>
          <a:xfrm>
            <a:off x="9858545" y="3427264"/>
            <a:ext cx="119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DLD</a:t>
            </a:r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59161EA1-DE67-CE15-B36A-1253EEB6CC50}"/>
              </a:ext>
            </a:extLst>
          </p:cNvPr>
          <p:cNvSpPr/>
          <p:nvPr/>
        </p:nvSpPr>
        <p:spPr>
          <a:xfrm>
            <a:off x="11142345" y="127053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Tester</a:t>
            </a:r>
          </a:p>
          <a:p>
            <a:pPr algn="ctr"/>
            <a:r>
              <a:rPr lang="en-GB" dirty="0"/>
              <a:t>&gt;JDK8</a:t>
            </a:r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833B6D2E-F6C9-50F0-E332-3BC2F40BADC6}"/>
              </a:ext>
            </a:extLst>
          </p:cNvPr>
          <p:cNvSpPr/>
          <p:nvPr/>
        </p:nvSpPr>
        <p:spPr>
          <a:xfrm>
            <a:off x="11142345" y="917715"/>
            <a:ext cx="914400" cy="29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7091</a:t>
            </a:r>
          </a:p>
        </p:txBody>
      </p:sp>
      <p:cxnSp>
        <p:nvCxnSpPr>
          <p:cNvPr id="64" name="Connettore 4 63">
            <a:extLst>
              <a:ext uri="{FF2B5EF4-FFF2-40B4-BE49-F238E27FC236}">
                <a16:creationId xmlns:a16="http://schemas.microsoft.com/office/drawing/2014/main" id="{D91411E9-182A-BF6A-D073-BA05257C3C6C}"/>
              </a:ext>
            </a:extLst>
          </p:cNvPr>
          <p:cNvCxnSpPr>
            <a:cxnSpLocks/>
            <a:stCxn id="52" idx="0"/>
            <a:endCxn id="60" idx="0"/>
          </p:cNvCxnSpPr>
          <p:nvPr/>
        </p:nvCxnSpPr>
        <p:spPr>
          <a:xfrm rot="16200000" flipH="1">
            <a:off x="5697609" y="-3938422"/>
            <a:ext cx="518416" cy="9205430"/>
          </a:xfrm>
          <a:prstGeom prst="bentConnector3">
            <a:avLst>
              <a:gd name="adj1" fmla="val -4409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>
            <a:extLst>
              <a:ext uri="{FF2B5EF4-FFF2-40B4-BE49-F238E27FC236}">
                <a16:creationId xmlns:a16="http://schemas.microsoft.com/office/drawing/2014/main" id="{25106B75-0803-EC09-3F1E-2B0C62BCFBEB}"/>
              </a:ext>
            </a:extLst>
          </p:cNvPr>
          <p:cNvCxnSpPr>
            <a:cxnSpLocks/>
            <a:stCxn id="52" idx="0"/>
            <a:endCxn id="63" idx="0"/>
          </p:cNvCxnSpPr>
          <p:nvPr/>
        </p:nvCxnSpPr>
        <p:spPr>
          <a:xfrm rot="16200000" flipH="1">
            <a:off x="6220508" y="-4461321"/>
            <a:ext cx="512630" cy="10245443"/>
          </a:xfrm>
          <a:prstGeom prst="bentConnector3">
            <a:avLst>
              <a:gd name="adj1" fmla="val -1551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1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Roffia</dc:creator>
  <cp:lastModifiedBy>Luca Roffia</cp:lastModifiedBy>
  <cp:revision>3</cp:revision>
  <dcterms:created xsi:type="dcterms:W3CDTF">2023-09-05T09:50:26Z</dcterms:created>
  <dcterms:modified xsi:type="dcterms:W3CDTF">2023-09-05T10:52:38Z</dcterms:modified>
</cp:coreProperties>
</file>