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 id="2147483698" r:id="rId2"/>
    <p:sldMasterId id="2147483783" r:id="rId3"/>
  </p:sldMasterIdLst>
  <p:notesMasterIdLst>
    <p:notesMasterId r:id="rId21"/>
  </p:notesMasterIdLst>
  <p:handoutMasterIdLst>
    <p:handoutMasterId r:id="rId22"/>
  </p:handoutMasterIdLst>
  <p:sldIdLst>
    <p:sldId id="257" r:id="rId4"/>
    <p:sldId id="474" r:id="rId5"/>
    <p:sldId id="496" r:id="rId6"/>
    <p:sldId id="475" r:id="rId7"/>
    <p:sldId id="476" r:id="rId8"/>
    <p:sldId id="489" r:id="rId9"/>
    <p:sldId id="481" r:id="rId10"/>
    <p:sldId id="494" r:id="rId11"/>
    <p:sldId id="493" r:id="rId12"/>
    <p:sldId id="477" r:id="rId13"/>
    <p:sldId id="478" r:id="rId14"/>
    <p:sldId id="482" r:id="rId15"/>
    <p:sldId id="484" r:id="rId16"/>
    <p:sldId id="490" r:id="rId17"/>
    <p:sldId id="259" r:id="rId18"/>
    <p:sldId id="486" r:id="rId19"/>
    <p:sldId id="4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36357360-3AB3-4CA7-942C-23E1F6AF8FD1}">
          <p14:sldIdLst>
            <p14:sldId id="257"/>
            <p14:sldId id="474"/>
            <p14:sldId id="496"/>
            <p14:sldId id="475"/>
            <p14:sldId id="476"/>
            <p14:sldId id="489"/>
            <p14:sldId id="481"/>
            <p14:sldId id="494"/>
            <p14:sldId id="493"/>
            <p14:sldId id="477"/>
            <p14:sldId id="478"/>
            <p14:sldId id="482"/>
            <p14:sldId id="484"/>
          </p14:sldIdLst>
        </p14:section>
        <p14:section name="Contents" id="{66102031-F906-4DC9-84E3-2BFB33E26386}">
          <p14:sldIdLst>
            <p14:sldId id="490"/>
            <p14:sldId id="259"/>
            <p14:sldId id="486"/>
            <p14:sldId id="473"/>
          </p14:sldIdLst>
        </p14:section>
      </p14:sectionLst>
    </p:ext>
    <p:ext uri="{EFAFB233-063F-42B5-8137-9DF3F51BA10A}">
      <p15:sldGuideLst xmlns:p15="http://schemas.microsoft.com/office/powerpoint/2012/main">
        <p15:guide id="1" orient="horz" pos="2092"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JBIT" initials="S" lastIdx="2" clrIdx="0">
    <p:extLst>
      <p:ext uri="{19B8F6BF-5375-455C-9EA6-DF929625EA0E}">
        <p15:presenceInfo xmlns:p15="http://schemas.microsoft.com/office/powerpoint/2012/main" userId="SJB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434" autoAdjust="0"/>
  </p:normalViewPr>
  <p:slideViewPr>
    <p:cSldViewPr snapToGrid="0">
      <p:cViewPr varScale="1">
        <p:scale>
          <a:sx n="95" d="100"/>
          <a:sy n="95" d="100"/>
        </p:scale>
        <p:origin x="342" y="90"/>
      </p:cViewPr>
      <p:guideLst>
        <p:guide orient="horz" pos="2092"/>
        <p:guide pos="3795"/>
      </p:guideLst>
    </p:cSldViewPr>
  </p:slideViewPr>
  <p:notesTextViewPr>
    <p:cViewPr>
      <p:scale>
        <a:sx n="1" d="1"/>
        <a:sy n="1" d="1"/>
      </p:scale>
      <p:origin x="0" y="0"/>
    </p:cViewPr>
  </p:notesTextViewPr>
  <p:sorterViewPr>
    <p:cViewPr>
      <p:scale>
        <a:sx n="200" d="100"/>
        <a:sy n="200" d="100"/>
      </p:scale>
      <p:origin x="0" y="-60"/>
    </p:cViewPr>
  </p:sorterViewPr>
  <p:notesViewPr>
    <p:cSldViewPr snapToGrid="0" showGuides="1">
      <p:cViewPr varScale="1">
        <p:scale>
          <a:sx n="61" d="100"/>
          <a:sy n="61" d="100"/>
        </p:scale>
        <p:origin x="316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DAE619-0CEA-4108-BEA6-6F32749486D9}" type="doc">
      <dgm:prSet loTypeId="urn:microsoft.com/office/officeart/2008/layout/LinedList" loCatId="list" qsTypeId="urn:microsoft.com/office/officeart/2005/8/quickstyle/simple5" qsCatId="simple" csTypeId="urn:microsoft.com/office/officeart/2005/8/colors/accent6_2" csCatId="accent6" phldr="1"/>
      <dgm:spPr/>
      <dgm:t>
        <a:bodyPr/>
        <a:lstStyle/>
        <a:p>
          <a:endParaRPr lang="en-US"/>
        </a:p>
      </dgm:t>
    </dgm:pt>
    <dgm:pt modelId="{0A6B2737-28CD-434D-9ADC-A158A73917A2}">
      <dgm:prSet/>
      <dgm:spPr/>
      <dgm:t>
        <a:bodyPr/>
        <a:lstStyle/>
        <a:p>
          <a:r>
            <a:rPr lang="en-IN" dirty="0"/>
            <a:t>1.Abstract </a:t>
          </a:r>
          <a:endParaRPr lang="en-US" dirty="0"/>
        </a:p>
      </dgm:t>
    </dgm:pt>
    <dgm:pt modelId="{52F9BDD2-557C-4DFE-8214-7B44C499D21D}" type="parTrans" cxnId="{56F4AA6D-A969-4EB9-AF94-C7B2DC7DE321}">
      <dgm:prSet/>
      <dgm:spPr/>
      <dgm:t>
        <a:bodyPr/>
        <a:lstStyle/>
        <a:p>
          <a:endParaRPr lang="en-US"/>
        </a:p>
      </dgm:t>
    </dgm:pt>
    <dgm:pt modelId="{558D6084-84B3-4302-859B-4ED9D59D82CC}" type="sibTrans" cxnId="{56F4AA6D-A969-4EB9-AF94-C7B2DC7DE321}">
      <dgm:prSet/>
      <dgm:spPr/>
      <dgm:t>
        <a:bodyPr/>
        <a:lstStyle/>
        <a:p>
          <a:endParaRPr lang="en-US"/>
        </a:p>
      </dgm:t>
    </dgm:pt>
    <dgm:pt modelId="{D511B563-F321-4025-A718-788F2B783020}">
      <dgm:prSet/>
      <dgm:spPr/>
      <dgm:t>
        <a:bodyPr/>
        <a:lstStyle/>
        <a:p>
          <a:r>
            <a:rPr lang="en-IN" dirty="0"/>
            <a:t>2.Introduction </a:t>
          </a:r>
          <a:endParaRPr lang="en-US" dirty="0"/>
        </a:p>
      </dgm:t>
    </dgm:pt>
    <dgm:pt modelId="{6747A11F-F974-493D-BA85-181F065A24A1}" type="parTrans" cxnId="{CC08D9C7-DCF5-484C-A469-2474DEE4376F}">
      <dgm:prSet/>
      <dgm:spPr/>
      <dgm:t>
        <a:bodyPr/>
        <a:lstStyle/>
        <a:p>
          <a:endParaRPr lang="en-US"/>
        </a:p>
      </dgm:t>
    </dgm:pt>
    <dgm:pt modelId="{AC101DD3-1D7A-413A-BAE9-BC886CF8EB51}" type="sibTrans" cxnId="{CC08D9C7-DCF5-484C-A469-2474DEE4376F}">
      <dgm:prSet/>
      <dgm:spPr/>
      <dgm:t>
        <a:bodyPr/>
        <a:lstStyle/>
        <a:p>
          <a:endParaRPr lang="en-US"/>
        </a:p>
      </dgm:t>
    </dgm:pt>
    <dgm:pt modelId="{D758550D-BE98-4950-999C-B3A60FE88095}">
      <dgm:prSet/>
      <dgm:spPr/>
      <dgm:t>
        <a:bodyPr/>
        <a:lstStyle/>
        <a:p>
          <a:r>
            <a:rPr lang="en-IN" dirty="0"/>
            <a:t>3.Literature Survey  </a:t>
          </a:r>
          <a:endParaRPr lang="en-US" dirty="0"/>
        </a:p>
      </dgm:t>
    </dgm:pt>
    <dgm:pt modelId="{3615A98C-98E6-4212-AC89-6752E926830B}" type="parTrans" cxnId="{B87FFCEA-19F4-40C1-B4CF-63747F800B48}">
      <dgm:prSet/>
      <dgm:spPr/>
      <dgm:t>
        <a:bodyPr/>
        <a:lstStyle/>
        <a:p>
          <a:endParaRPr lang="en-US"/>
        </a:p>
      </dgm:t>
    </dgm:pt>
    <dgm:pt modelId="{96BE3528-1AA2-49A1-8D6F-6E4F677DDED9}" type="sibTrans" cxnId="{B87FFCEA-19F4-40C1-B4CF-63747F800B48}">
      <dgm:prSet/>
      <dgm:spPr/>
      <dgm:t>
        <a:bodyPr/>
        <a:lstStyle/>
        <a:p>
          <a:endParaRPr lang="en-US"/>
        </a:p>
      </dgm:t>
    </dgm:pt>
    <dgm:pt modelId="{4C797328-C020-4139-A1FA-E60D1E692D34}">
      <dgm:prSet/>
      <dgm:spPr/>
      <dgm:t>
        <a:bodyPr/>
        <a:lstStyle/>
        <a:p>
          <a:r>
            <a:rPr lang="en-US" dirty="0"/>
            <a:t>4.Motivation</a:t>
          </a:r>
          <a:r>
            <a:rPr lang="en-US" baseline="0" dirty="0"/>
            <a:t> and Challenges</a:t>
          </a:r>
          <a:endParaRPr lang="en-US" dirty="0"/>
        </a:p>
      </dgm:t>
    </dgm:pt>
    <dgm:pt modelId="{74035CC4-AC00-4BA1-BB47-328708B0331A}" type="parTrans" cxnId="{A982B0D9-229F-465E-8D68-12A55C795334}">
      <dgm:prSet/>
      <dgm:spPr/>
      <dgm:t>
        <a:bodyPr/>
        <a:lstStyle/>
        <a:p>
          <a:endParaRPr lang="en-US"/>
        </a:p>
      </dgm:t>
    </dgm:pt>
    <dgm:pt modelId="{AB4828BA-9211-40DB-BD16-45FE430AB67D}" type="sibTrans" cxnId="{A982B0D9-229F-465E-8D68-12A55C795334}">
      <dgm:prSet/>
      <dgm:spPr/>
      <dgm:t>
        <a:bodyPr/>
        <a:lstStyle/>
        <a:p>
          <a:endParaRPr lang="en-US"/>
        </a:p>
      </dgm:t>
    </dgm:pt>
    <dgm:pt modelId="{B95ACBAC-E910-479E-A52F-47EB282EDBDF}">
      <dgm:prSet/>
      <dgm:spPr/>
      <dgm:t>
        <a:bodyPr/>
        <a:lstStyle/>
        <a:p>
          <a:r>
            <a:rPr lang="en-IN" dirty="0"/>
            <a:t>5.Problem Statement </a:t>
          </a:r>
          <a:endParaRPr lang="en-US" dirty="0"/>
        </a:p>
      </dgm:t>
    </dgm:pt>
    <dgm:pt modelId="{D7FA6C4F-A207-4CD4-A87F-60718E1F47FC}" type="parTrans" cxnId="{0E9092B4-D932-4067-9633-FED4ACAAA1C8}">
      <dgm:prSet/>
      <dgm:spPr/>
      <dgm:t>
        <a:bodyPr/>
        <a:lstStyle/>
        <a:p>
          <a:endParaRPr lang="en-US"/>
        </a:p>
      </dgm:t>
    </dgm:pt>
    <dgm:pt modelId="{E6EF8DAA-30F6-4BAC-A1B8-5FFFA1584F8E}" type="sibTrans" cxnId="{0E9092B4-D932-4067-9633-FED4ACAAA1C8}">
      <dgm:prSet/>
      <dgm:spPr/>
      <dgm:t>
        <a:bodyPr/>
        <a:lstStyle/>
        <a:p>
          <a:endParaRPr lang="en-US"/>
        </a:p>
      </dgm:t>
    </dgm:pt>
    <dgm:pt modelId="{EDAA58E5-570D-4B4C-A670-413BA6271EAF}">
      <dgm:prSet/>
      <dgm:spPr/>
      <dgm:t>
        <a:bodyPr/>
        <a:lstStyle/>
        <a:p>
          <a:r>
            <a:rPr lang="en-IN" dirty="0"/>
            <a:t>6.Objectives</a:t>
          </a:r>
          <a:endParaRPr lang="en-US" dirty="0"/>
        </a:p>
      </dgm:t>
    </dgm:pt>
    <dgm:pt modelId="{61CAA07F-8B2A-4688-96BE-6F9E73DC1026}" type="parTrans" cxnId="{BF9D67F8-917E-4005-89BF-07F98698F0FD}">
      <dgm:prSet/>
      <dgm:spPr/>
      <dgm:t>
        <a:bodyPr/>
        <a:lstStyle/>
        <a:p>
          <a:endParaRPr lang="en-US"/>
        </a:p>
      </dgm:t>
    </dgm:pt>
    <dgm:pt modelId="{DE68252C-7961-413C-B16B-67556CE1905F}" type="sibTrans" cxnId="{BF9D67F8-917E-4005-89BF-07F98698F0FD}">
      <dgm:prSet/>
      <dgm:spPr/>
      <dgm:t>
        <a:bodyPr/>
        <a:lstStyle/>
        <a:p>
          <a:endParaRPr lang="en-US"/>
        </a:p>
      </dgm:t>
    </dgm:pt>
    <dgm:pt modelId="{96B5BE1A-47AB-47B4-875D-8075F5393D32}">
      <dgm:prSet/>
      <dgm:spPr/>
      <dgm:t>
        <a:bodyPr/>
        <a:lstStyle/>
        <a:p>
          <a:r>
            <a:rPr lang="en-IN" dirty="0"/>
            <a:t>7.Proposed Methodology </a:t>
          </a:r>
        </a:p>
      </dgm:t>
    </dgm:pt>
    <dgm:pt modelId="{B3AAE31E-D3E1-4DCD-9C77-3E3BEA4590A8}" type="parTrans" cxnId="{3337E20A-8143-4FF6-9DE6-B56BD662C85D}">
      <dgm:prSet/>
      <dgm:spPr/>
      <dgm:t>
        <a:bodyPr/>
        <a:lstStyle/>
        <a:p>
          <a:endParaRPr lang="en-US"/>
        </a:p>
      </dgm:t>
    </dgm:pt>
    <dgm:pt modelId="{F83F709A-803D-4DD6-AE37-9D37426E1671}" type="sibTrans" cxnId="{3337E20A-8143-4FF6-9DE6-B56BD662C85D}">
      <dgm:prSet/>
      <dgm:spPr/>
      <dgm:t>
        <a:bodyPr/>
        <a:lstStyle/>
        <a:p>
          <a:endParaRPr lang="en-US"/>
        </a:p>
      </dgm:t>
    </dgm:pt>
    <dgm:pt modelId="{ED7F79CD-80CB-4BC5-954E-029CC3A1E40A}">
      <dgm:prSet/>
      <dgm:spPr/>
      <dgm:t>
        <a:bodyPr/>
        <a:lstStyle/>
        <a:p>
          <a:r>
            <a:rPr lang="en-IN" dirty="0"/>
            <a:t>8.Expected Outcome </a:t>
          </a:r>
          <a:endParaRPr lang="en-US" dirty="0"/>
        </a:p>
      </dgm:t>
    </dgm:pt>
    <dgm:pt modelId="{F6E7B3D3-25B1-43FB-B881-9D53EC9D38BD}" type="parTrans" cxnId="{22373EE8-7EE3-46CA-ACF2-892C270F539D}">
      <dgm:prSet/>
      <dgm:spPr/>
      <dgm:t>
        <a:bodyPr/>
        <a:lstStyle/>
        <a:p>
          <a:endParaRPr lang="en-US"/>
        </a:p>
      </dgm:t>
    </dgm:pt>
    <dgm:pt modelId="{A3D7A7FE-0C76-4B22-AE5A-E10AE1A2A71B}" type="sibTrans" cxnId="{22373EE8-7EE3-46CA-ACF2-892C270F539D}">
      <dgm:prSet/>
      <dgm:spPr/>
      <dgm:t>
        <a:bodyPr/>
        <a:lstStyle/>
        <a:p>
          <a:endParaRPr lang="en-US"/>
        </a:p>
      </dgm:t>
    </dgm:pt>
    <dgm:pt modelId="{22E3D1B9-52DB-485D-9F06-C83EE2E69284}">
      <dgm:prSet/>
      <dgm:spPr/>
      <dgm:t>
        <a:bodyPr/>
        <a:lstStyle/>
        <a:p>
          <a:r>
            <a:rPr lang="en-IN" dirty="0"/>
            <a:t>9.Applications </a:t>
          </a:r>
          <a:endParaRPr lang="en-US" dirty="0"/>
        </a:p>
      </dgm:t>
    </dgm:pt>
    <dgm:pt modelId="{61E92D13-EA1B-4FFB-A592-B391FF73598C}" type="parTrans" cxnId="{E1023057-A20A-46E1-8536-39CFD4BAD10E}">
      <dgm:prSet/>
      <dgm:spPr/>
      <dgm:t>
        <a:bodyPr/>
        <a:lstStyle/>
        <a:p>
          <a:endParaRPr lang="en-US"/>
        </a:p>
      </dgm:t>
    </dgm:pt>
    <dgm:pt modelId="{0029E26B-E4FC-415E-8E9B-3D5AB9E27C95}" type="sibTrans" cxnId="{E1023057-A20A-46E1-8536-39CFD4BAD10E}">
      <dgm:prSet/>
      <dgm:spPr/>
      <dgm:t>
        <a:bodyPr/>
        <a:lstStyle/>
        <a:p>
          <a:endParaRPr lang="en-US"/>
        </a:p>
      </dgm:t>
    </dgm:pt>
    <dgm:pt modelId="{83E706B0-6F78-46AA-A6FB-0E8E1E2ADCE1}">
      <dgm:prSet/>
      <dgm:spPr/>
      <dgm:t>
        <a:bodyPr/>
        <a:lstStyle/>
        <a:p>
          <a:r>
            <a:rPr lang="en-IN" dirty="0"/>
            <a:t>11.References</a:t>
          </a:r>
          <a:endParaRPr lang="en-US" dirty="0"/>
        </a:p>
      </dgm:t>
    </dgm:pt>
    <dgm:pt modelId="{BB3EF9B2-929C-4651-8F55-EED72EC2C80C}" type="parTrans" cxnId="{81EED569-CAA4-4EE0-ADD9-D1CAE078FA24}">
      <dgm:prSet/>
      <dgm:spPr/>
      <dgm:t>
        <a:bodyPr/>
        <a:lstStyle/>
        <a:p>
          <a:endParaRPr lang="en-US"/>
        </a:p>
      </dgm:t>
    </dgm:pt>
    <dgm:pt modelId="{6AD31108-ADF8-4AC2-8AAF-9A2ABFA5119A}" type="sibTrans" cxnId="{81EED569-CAA4-4EE0-ADD9-D1CAE078FA24}">
      <dgm:prSet/>
      <dgm:spPr/>
      <dgm:t>
        <a:bodyPr/>
        <a:lstStyle/>
        <a:p>
          <a:endParaRPr lang="en-US"/>
        </a:p>
      </dgm:t>
    </dgm:pt>
    <dgm:pt modelId="{C6D39A4E-EECA-44D1-B946-A5D8BC1CB2ED}">
      <dgm:prSet/>
      <dgm:spPr/>
      <dgm:t>
        <a:bodyPr/>
        <a:lstStyle/>
        <a:p>
          <a:r>
            <a:rPr lang="en-US" dirty="0"/>
            <a:t>10.Project Timeline</a:t>
          </a:r>
        </a:p>
      </dgm:t>
    </dgm:pt>
    <dgm:pt modelId="{DD397EED-CC90-437F-B015-A2E788E1443E}" type="parTrans" cxnId="{B7923CD8-BE9D-4E68-9E7A-F0A60D3A62D8}">
      <dgm:prSet/>
      <dgm:spPr/>
      <dgm:t>
        <a:bodyPr/>
        <a:lstStyle/>
        <a:p>
          <a:endParaRPr lang="en-IN"/>
        </a:p>
      </dgm:t>
    </dgm:pt>
    <dgm:pt modelId="{73843B52-7CAF-4A4C-8BC6-B6CDFFA8782A}" type="sibTrans" cxnId="{B7923CD8-BE9D-4E68-9E7A-F0A60D3A62D8}">
      <dgm:prSet/>
      <dgm:spPr/>
      <dgm:t>
        <a:bodyPr/>
        <a:lstStyle/>
        <a:p>
          <a:endParaRPr lang="en-IN"/>
        </a:p>
      </dgm:t>
    </dgm:pt>
    <dgm:pt modelId="{80092C24-CCDE-4B47-B3B5-AAE88525EA65}" type="pres">
      <dgm:prSet presAssocID="{EFDAE619-0CEA-4108-BEA6-6F32749486D9}" presName="vert0" presStyleCnt="0">
        <dgm:presLayoutVars>
          <dgm:dir/>
          <dgm:animOne val="branch"/>
          <dgm:animLvl val="lvl"/>
        </dgm:presLayoutVars>
      </dgm:prSet>
      <dgm:spPr/>
    </dgm:pt>
    <dgm:pt modelId="{B4F70BCF-DFDE-41BE-983B-453278360EAA}" type="pres">
      <dgm:prSet presAssocID="{0A6B2737-28CD-434D-9ADC-A158A73917A2}" presName="thickLine" presStyleLbl="alignNode1" presStyleIdx="0" presStyleCnt="11"/>
      <dgm:spPr/>
    </dgm:pt>
    <dgm:pt modelId="{04501EA3-FAD7-4BDE-8D01-421982D8CA19}" type="pres">
      <dgm:prSet presAssocID="{0A6B2737-28CD-434D-9ADC-A158A73917A2}" presName="horz1" presStyleCnt="0"/>
      <dgm:spPr/>
    </dgm:pt>
    <dgm:pt modelId="{81E1D25F-AF4F-42B5-87E4-7E767B085C79}" type="pres">
      <dgm:prSet presAssocID="{0A6B2737-28CD-434D-9ADC-A158A73917A2}" presName="tx1" presStyleLbl="revTx" presStyleIdx="0" presStyleCnt="11"/>
      <dgm:spPr/>
    </dgm:pt>
    <dgm:pt modelId="{A7AC3C1E-5ACE-4A8A-82F7-3B186A4FDFF9}" type="pres">
      <dgm:prSet presAssocID="{0A6B2737-28CD-434D-9ADC-A158A73917A2}" presName="vert1" presStyleCnt="0"/>
      <dgm:spPr/>
    </dgm:pt>
    <dgm:pt modelId="{B42D3B42-3431-4CAB-B618-EA8F1F7AEF93}" type="pres">
      <dgm:prSet presAssocID="{D511B563-F321-4025-A718-788F2B783020}" presName="thickLine" presStyleLbl="alignNode1" presStyleIdx="1" presStyleCnt="11"/>
      <dgm:spPr/>
    </dgm:pt>
    <dgm:pt modelId="{CA17F4D4-E975-4EF0-9A4B-D84C842172D8}" type="pres">
      <dgm:prSet presAssocID="{D511B563-F321-4025-A718-788F2B783020}" presName="horz1" presStyleCnt="0"/>
      <dgm:spPr/>
    </dgm:pt>
    <dgm:pt modelId="{7EB4E161-C015-4DEC-A620-23A159F7DB05}" type="pres">
      <dgm:prSet presAssocID="{D511B563-F321-4025-A718-788F2B783020}" presName="tx1" presStyleLbl="revTx" presStyleIdx="1" presStyleCnt="11"/>
      <dgm:spPr/>
    </dgm:pt>
    <dgm:pt modelId="{18CC86E8-37BA-4023-862E-61D063C9074F}" type="pres">
      <dgm:prSet presAssocID="{D511B563-F321-4025-A718-788F2B783020}" presName="vert1" presStyleCnt="0"/>
      <dgm:spPr/>
    </dgm:pt>
    <dgm:pt modelId="{FB2EED0D-8E58-49F9-AB34-EB909983222E}" type="pres">
      <dgm:prSet presAssocID="{D758550D-BE98-4950-999C-B3A60FE88095}" presName="thickLine" presStyleLbl="alignNode1" presStyleIdx="2" presStyleCnt="11"/>
      <dgm:spPr/>
    </dgm:pt>
    <dgm:pt modelId="{CCE69B70-84C4-448D-997C-782D8EF729E3}" type="pres">
      <dgm:prSet presAssocID="{D758550D-BE98-4950-999C-B3A60FE88095}" presName="horz1" presStyleCnt="0"/>
      <dgm:spPr/>
    </dgm:pt>
    <dgm:pt modelId="{55ED831A-89EB-4DC9-BFC1-B92C44C37252}" type="pres">
      <dgm:prSet presAssocID="{D758550D-BE98-4950-999C-B3A60FE88095}" presName="tx1" presStyleLbl="revTx" presStyleIdx="2" presStyleCnt="11"/>
      <dgm:spPr/>
    </dgm:pt>
    <dgm:pt modelId="{0D2F4A93-681D-471B-999C-6A118B8CDEBF}" type="pres">
      <dgm:prSet presAssocID="{D758550D-BE98-4950-999C-B3A60FE88095}" presName="vert1" presStyleCnt="0"/>
      <dgm:spPr/>
    </dgm:pt>
    <dgm:pt modelId="{C68D90C0-ABF4-41AE-ACF8-7C965BC950AD}" type="pres">
      <dgm:prSet presAssocID="{4C797328-C020-4139-A1FA-E60D1E692D34}" presName="thickLine" presStyleLbl="alignNode1" presStyleIdx="3" presStyleCnt="11"/>
      <dgm:spPr/>
    </dgm:pt>
    <dgm:pt modelId="{8749F9DE-3261-4E24-B2B0-2EDFB154F01C}" type="pres">
      <dgm:prSet presAssocID="{4C797328-C020-4139-A1FA-E60D1E692D34}" presName="horz1" presStyleCnt="0"/>
      <dgm:spPr/>
    </dgm:pt>
    <dgm:pt modelId="{753FD821-AA7C-47DC-B6CB-70B42ADF92E4}" type="pres">
      <dgm:prSet presAssocID="{4C797328-C020-4139-A1FA-E60D1E692D34}" presName="tx1" presStyleLbl="revTx" presStyleIdx="3" presStyleCnt="11"/>
      <dgm:spPr/>
    </dgm:pt>
    <dgm:pt modelId="{5229180F-D090-4D3E-AFE5-466E5DE2EEAD}" type="pres">
      <dgm:prSet presAssocID="{4C797328-C020-4139-A1FA-E60D1E692D34}" presName="vert1" presStyleCnt="0"/>
      <dgm:spPr/>
    </dgm:pt>
    <dgm:pt modelId="{CD091F02-3FD6-488E-A675-E8FD89383D13}" type="pres">
      <dgm:prSet presAssocID="{B95ACBAC-E910-479E-A52F-47EB282EDBDF}" presName="thickLine" presStyleLbl="alignNode1" presStyleIdx="4" presStyleCnt="11"/>
      <dgm:spPr/>
    </dgm:pt>
    <dgm:pt modelId="{52AA3C99-F0DF-4CA9-9AF0-4E95C4EC712E}" type="pres">
      <dgm:prSet presAssocID="{B95ACBAC-E910-479E-A52F-47EB282EDBDF}" presName="horz1" presStyleCnt="0"/>
      <dgm:spPr/>
    </dgm:pt>
    <dgm:pt modelId="{9A16197B-31FE-4681-A939-6F1134047379}" type="pres">
      <dgm:prSet presAssocID="{B95ACBAC-E910-479E-A52F-47EB282EDBDF}" presName="tx1" presStyleLbl="revTx" presStyleIdx="4" presStyleCnt="11"/>
      <dgm:spPr/>
    </dgm:pt>
    <dgm:pt modelId="{8207F339-2178-4EBD-B620-8DB2E2181808}" type="pres">
      <dgm:prSet presAssocID="{B95ACBAC-E910-479E-A52F-47EB282EDBDF}" presName="vert1" presStyleCnt="0"/>
      <dgm:spPr/>
    </dgm:pt>
    <dgm:pt modelId="{E90E8CBE-FC76-4E18-8D47-7ACCCAD53EF7}" type="pres">
      <dgm:prSet presAssocID="{EDAA58E5-570D-4B4C-A670-413BA6271EAF}" presName="thickLine" presStyleLbl="alignNode1" presStyleIdx="5" presStyleCnt="11"/>
      <dgm:spPr/>
    </dgm:pt>
    <dgm:pt modelId="{72D4EF1F-6C89-4C88-BE54-2A1A5BB1B055}" type="pres">
      <dgm:prSet presAssocID="{EDAA58E5-570D-4B4C-A670-413BA6271EAF}" presName="horz1" presStyleCnt="0"/>
      <dgm:spPr/>
    </dgm:pt>
    <dgm:pt modelId="{6BCB42F4-86DA-4895-BEC9-CF36125A72C1}" type="pres">
      <dgm:prSet presAssocID="{EDAA58E5-570D-4B4C-A670-413BA6271EAF}" presName="tx1" presStyleLbl="revTx" presStyleIdx="5" presStyleCnt="11"/>
      <dgm:spPr/>
    </dgm:pt>
    <dgm:pt modelId="{E2D22DD1-183C-4D29-8CB0-4919D0DD317B}" type="pres">
      <dgm:prSet presAssocID="{EDAA58E5-570D-4B4C-A670-413BA6271EAF}" presName="vert1" presStyleCnt="0"/>
      <dgm:spPr/>
    </dgm:pt>
    <dgm:pt modelId="{7A65B15A-27EE-448C-A3C3-D3A40077C29F}" type="pres">
      <dgm:prSet presAssocID="{96B5BE1A-47AB-47B4-875D-8075F5393D32}" presName="thickLine" presStyleLbl="alignNode1" presStyleIdx="6" presStyleCnt="11"/>
      <dgm:spPr/>
    </dgm:pt>
    <dgm:pt modelId="{B2706E24-16BB-4C49-AE5E-937A6E6026A4}" type="pres">
      <dgm:prSet presAssocID="{96B5BE1A-47AB-47B4-875D-8075F5393D32}" presName="horz1" presStyleCnt="0"/>
      <dgm:spPr/>
    </dgm:pt>
    <dgm:pt modelId="{53A173FA-0C34-4DA1-8145-37B50347F00A}" type="pres">
      <dgm:prSet presAssocID="{96B5BE1A-47AB-47B4-875D-8075F5393D32}" presName="tx1" presStyleLbl="revTx" presStyleIdx="6" presStyleCnt="11"/>
      <dgm:spPr/>
    </dgm:pt>
    <dgm:pt modelId="{0F8B54FE-B3A8-4F07-B20A-430C418A4F5B}" type="pres">
      <dgm:prSet presAssocID="{96B5BE1A-47AB-47B4-875D-8075F5393D32}" presName="vert1" presStyleCnt="0"/>
      <dgm:spPr/>
    </dgm:pt>
    <dgm:pt modelId="{B830CBB5-D0D8-426F-9AA3-7EFB94103B87}" type="pres">
      <dgm:prSet presAssocID="{ED7F79CD-80CB-4BC5-954E-029CC3A1E40A}" presName="thickLine" presStyleLbl="alignNode1" presStyleIdx="7" presStyleCnt="11"/>
      <dgm:spPr/>
    </dgm:pt>
    <dgm:pt modelId="{9F89FFC7-FC97-47DB-9567-C02C49955BE3}" type="pres">
      <dgm:prSet presAssocID="{ED7F79CD-80CB-4BC5-954E-029CC3A1E40A}" presName="horz1" presStyleCnt="0"/>
      <dgm:spPr/>
    </dgm:pt>
    <dgm:pt modelId="{4106FE74-1EF5-4082-A8C0-EC7E7792C068}" type="pres">
      <dgm:prSet presAssocID="{ED7F79CD-80CB-4BC5-954E-029CC3A1E40A}" presName="tx1" presStyleLbl="revTx" presStyleIdx="7" presStyleCnt="11"/>
      <dgm:spPr/>
    </dgm:pt>
    <dgm:pt modelId="{8E3D4370-065E-4CB1-9183-FD875C769964}" type="pres">
      <dgm:prSet presAssocID="{ED7F79CD-80CB-4BC5-954E-029CC3A1E40A}" presName="vert1" presStyleCnt="0"/>
      <dgm:spPr/>
    </dgm:pt>
    <dgm:pt modelId="{E051CE7D-65D5-4540-94A6-92A4BA3807C0}" type="pres">
      <dgm:prSet presAssocID="{22E3D1B9-52DB-485D-9F06-C83EE2E69284}" presName="thickLine" presStyleLbl="alignNode1" presStyleIdx="8" presStyleCnt="11"/>
      <dgm:spPr/>
    </dgm:pt>
    <dgm:pt modelId="{54D5EEBC-93F8-43D0-BA06-DFE997354951}" type="pres">
      <dgm:prSet presAssocID="{22E3D1B9-52DB-485D-9F06-C83EE2E69284}" presName="horz1" presStyleCnt="0"/>
      <dgm:spPr/>
    </dgm:pt>
    <dgm:pt modelId="{89252697-BDEA-4180-BD09-F439486A6CBC}" type="pres">
      <dgm:prSet presAssocID="{22E3D1B9-52DB-485D-9F06-C83EE2E69284}" presName="tx1" presStyleLbl="revTx" presStyleIdx="8" presStyleCnt="11"/>
      <dgm:spPr/>
    </dgm:pt>
    <dgm:pt modelId="{7645C7D2-BAC2-4769-A0FC-FDF28B479BAB}" type="pres">
      <dgm:prSet presAssocID="{22E3D1B9-52DB-485D-9F06-C83EE2E69284}" presName="vert1" presStyleCnt="0"/>
      <dgm:spPr/>
    </dgm:pt>
    <dgm:pt modelId="{8A126544-B21B-4416-A5BD-5BDF21A9E846}" type="pres">
      <dgm:prSet presAssocID="{C6D39A4E-EECA-44D1-B946-A5D8BC1CB2ED}" presName="thickLine" presStyleLbl="alignNode1" presStyleIdx="9" presStyleCnt="11"/>
      <dgm:spPr/>
    </dgm:pt>
    <dgm:pt modelId="{0110E49D-868B-4A77-B705-39B6F966CC20}" type="pres">
      <dgm:prSet presAssocID="{C6D39A4E-EECA-44D1-B946-A5D8BC1CB2ED}" presName="horz1" presStyleCnt="0"/>
      <dgm:spPr/>
    </dgm:pt>
    <dgm:pt modelId="{72B79E6A-1D97-4A6C-B0BF-ACFDA9EC2831}" type="pres">
      <dgm:prSet presAssocID="{C6D39A4E-EECA-44D1-B946-A5D8BC1CB2ED}" presName="tx1" presStyleLbl="revTx" presStyleIdx="9" presStyleCnt="11"/>
      <dgm:spPr/>
    </dgm:pt>
    <dgm:pt modelId="{DCD24067-6731-49CE-A417-14FD79F72CA7}" type="pres">
      <dgm:prSet presAssocID="{C6D39A4E-EECA-44D1-B946-A5D8BC1CB2ED}" presName="vert1" presStyleCnt="0"/>
      <dgm:spPr/>
    </dgm:pt>
    <dgm:pt modelId="{C48F9CD0-7557-4811-B299-000884196FD0}" type="pres">
      <dgm:prSet presAssocID="{83E706B0-6F78-46AA-A6FB-0E8E1E2ADCE1}" presName="thickLine" presStyleLbl="alignNode1" presStyleIdx="10" presStyleCnt="11"/>
      <dgm:spPr/>
    </dgm:pt>
    <dgm:pt modelId="{7EE4F574-037B-48A7-89D6-B6E2202B8595}" type="pres">
      <dgm:prSet presAssocID="{83E706B0-6F78-46AA-A6FB-0E8E1E2ADCE1}" presName="horz1" presStyleCnt="0"/>
      <dgm:spPr/>
    </dgm:pt>
    <dgm:pt modelId="{464BD614-DD00-4408-921E-A9224A95189C}" type="pres">
      <dgm:prSet presAssocID="{83E706B0-6F78-46AA-A6FB-0E8E1E2ADCE1}" presName="tx1" presStyleLbl="revTx" presStyleIdx="10" presStyleCnt="11"/>
      <dgm:spPr/>
    </dgm:pt>
    <dgm:pt modelId="{8013B7EA-AE81-44B3-917C-568813914150}" type="pres">
      <dgm:prSet presAssocID="{83E706B0-6F78-46AA-A6FB-0E8E1E2ADCE1}" presName="vert1" presStyleCnt="0"/>
      <dgm:spPr/>
    </dgm:pt>
  </dgm:ptLst>
  <dgm:cxnLst>
    <dgm:cxn modelId="{3337E20A-8143-4FF6-9DE6-B56BD662C85D}" srcId="{EFDAE619-0CEA-4108-BEA6-6F32749486D9}" destId="{96B5BE1A-47AB-47B4-875D-8075F5393D32}" srcOrd="6" destOrd="0" parTransId="{B3AAE31E-D3E1-4DCD-9C77-3E3BEA4590A8}" sibTransId="{F83F709A-803D-4DD6-AE37-9D37426E1671}"/>
    <dgm:cxn modelId="{06E2C233-BB73-4B88-B5DD-D77DE90591D1}" type="presOf" srcId="{D758550D-BE98-4950-999C-B3A60FE88095}" destId="{55ED831A-89EB-4DC9-BFC1-B92C44C37252}" srcOrd="0" destOrd="0" presId="urn:microsoft.com/office/officeart/2008/layout/LinedList"/>
    <dgm:cxn modelId="{94BF665D-24FD-4421-8FAC-F799D9901672}" type="presOf" srcId="{ED7F79CD-80CB-4BC5-954E-029CC3A1E40A}" destId="{4106FE74-1EF5-4082-A8C0-EC7E7792C068}" srcOrd="0" destOrd="0" presId="urn:microsoft.com/office/officeart/2008/layout/LinedList"/>
    <dgm:cxn modelId="{0282F941-18A4-423A-B268-12E08A86A55B}" type="presOf" srcId="{0A6B2737-28CD-434D-9ADC-A158A73917A2}" destId="{81E1D25F-AF4F-42B5-87E4-7E767B085C79}" srcOrd="0" destOrd="0" presId="urn:microsoft.com/office/officeart/2008/layout/LinedList"/>
    <dgm:cxn modelId="{81EED569-CAA4-4EE0-ADD9-D1CAE078FA24}" srcId="{EFDAE619-0CEA-4108-BEA6-6F32749486D9}" destId="{83E706B0-6F78-46AA-A6FB-0E8E1E2ADCE1}" srcOrd="10" destOrd="0" parTransId="{BB3EF9B2-929C-4651-8F55-EED72EC2C80C}" sibTransId="{6AD31108-ADF8-4AC2-8AAF-9A2ABFA5119A}"/>
    <dgm:cxn modelId="{56F4AA6D-A969-4EB9-AF94-C7B2DC7DE321}" srcId="{EFDAE619-0CEA-4108-BEA6-6F32749486D9}" destId="{0A6B2737-28CD-434D-9ADC-A158A73917A2}" srcOrd="0" destOrd="0" parTransId="{52F9BDD2-557C-4DFE-8214-7B44C499D21D}" sibTransId="{558D6084-84B3-4302-859B-4ED9D59D82CC}"/>
    <dgm:cxn modelId="{E1023057-A20A-46E1-8536-39CFD4BAD10E}" srcId="{EFDAE619-0CEA-4108-BEA6-6F32749486D9}" destId="{22E3D1B9-52DB-485D-9F06-C83EE2E69284}" srcOrd="8" destOrd="0" parTransId="{61E92D13-EA1B-4FFB-A592-B391FF73598C}" sibTransId="{0029E26B-E4FC-415E-8E9B-3D5AB9E27C95}"/>
    <dgm:cxn modelId="{2A6C6280-8DA3-4A5D-A0C4-A25C1D809CFB}" type="presOf" srcId="{D511B563-F321-4025-A718-788F2B783020}" destId="{7EB4E161-C015-4DEC-A620-23A159F7DB05}" srcOrd="0" destOrd="0" presId="urn:microsoft.com/office/officeart/2008/layout/LinedList"/>
    <dgm:cxn modelId="{A41D318C-822C-4849-9C4C-0894DD906C8D}" type="presOf" srcId="{83E706B0-6F78-46AA-A6FB-0E8E1E2ADCE1}" destId="{464BD614-DD00-4408-921E-A9224A95189C}" srcOrd="0" destOrd="0" presId="urn:microsoft.com/office/officeart/2008/layout/LinedList"/>
    <dgm:cxn modelId="{CC9F9A97-73A3-4F6F-BCF7-47EF7D561679}" type="presOf" srcId="{EFDAE619-0CEA-4108-BEA6-6F32749486D9}" destId="{80092C24-CCDE-4B47-B3B5-AAE88525EA65}" srcOrd="0" destOrd="0" presId="urn:microsoft.com/office/officeart/2008/layout/LinedList"/>
    <dgm:cxn modelId="{917852AA-BAE9-4F5C-A63D-E8B6FC9AAA0A}" type="presOf" srcId="{4C797328-C020-4139-A1FA-E60D1E692D34}" destId="{753FD821-AA7C-47DC-B6CB-70B42ADF92E4}" srcOrd="0" destOrd="0" presId="urn:microsoft.com/office/officeart/2008/layout/LinedList"/>
    <dgm:cxn modelId="{0E9092B4-D932-4067-9633-FED4ACAAA1C8}" srcId="{EFDAE619-0CEA-4108-BEA6-6F32749486D9}" destId="{B95ACBAC-E910-479E-A52F-47EB282EDBDF}" srcOrd="4" destOrd="0" parTransId="{D7FA6C4F-A207-4CD4-A87F-60718E1F47FC}" sibTransId="{E6EF8DAA-30F6-4BAC-A1B8-5FFFA1584F8E}"/>
    <dgm:cxn modelId="{2555A5B9-6322-4D40-B6C7-911EA95CEA43}" type="presOf" srcId="{22E3D1B9-52DB-485D-9F06-C83EE2E69284}" destId="{89252697-BDEA-4180-BD09-F439486A6CBC}" srcOrd="0" destOrd="0" presId="urn:microsoft.com/office/officeart/2008/layout/LinedList"/>
    <dgm:cxn modelId="{A7EDD4C2-BA6C-49A4-B715-A7A6026BDC27}" type="presOf" srcId="{96B5BE1A-47AB-47B4-875D-8075F5393D32}" destId="{53A173FA-0C34-4DA1-8145-37B50347F00A}" srcOrd="0" destOrd="0" presId="urn:microsoft.com/office/officeart/2008/layout/LinedList"/>
    <dgm:cxn modelId="{CC08D9C7-DCF5-484C-A469-2474DEE4376F}" srcId="{EFDAE619-0CEA-4108-BEA6-6F32749486D9}" destId="{D511B563-F321-4025-A718-788F2B783020}" srcOrd="1" destOrd="0" parTransId="{6747A11F-F974-493D-BA85-181F065A24A1}" sibTransId="{AC101DD3-1D7A-413A-BAE9-BC886CF8EB51}"/>
    <dgm:cxn modelId="{0A965AD5-2925-4E15-994E-CB7C0A38F916}" type="presOf" srcId="{EDAA58E5-570D-4B4C-A670-413BA6271EAF}" destId="{6BCB42F4-86DA-4895-BEC9-CF36125A72C1}" srcOrd="0" destOrd="0" presId="urn:microsoft.com/office/officeart/2008/layout/LinedList"/>
    <dgm:cxn modelId="{B7923CD8-BE9D-4E68-9E7A-F0A60D3A62D8}" srcId="{EFDAE619-0CEA-4108-BEA6-6F32749486D9}" destId="{C6D39A4E-EECA-44D1-B946-A5D8BC1CB2ED}" srcOrd="9" destOrd="0" parTransId="{DD397EED-CC90-437F-B015-A2E788E1443E}" sibTransId="{73843B52-7CAF-4A4C-8BC6-B6CDFFA8782A}"/>
    <dgm:cxn modelId="{A982B0D9-229F-465E-8D68-12A55C795334}" srcId="{EFDAE619-0CEA-4108-BEA6-6F32749486D9}" destId="{4C797328-C020-4139-A1FA-E60D1E692D34}" srcOrd="3" destOrd="0" parTransId="{74035CC4-AC00-4BA1-BB47-328708B0331A}" sibTransId="{AB4828BA-9211-40DB-BD16-45FE430AB67D}"/>
    <dgm:cxn modelId="{22373EE8-7EE3-46CA-ACF2-892C270F539D}" srcId="{EFDAE619-0CEA-4108-BEA6-6F32749486D9}" destId="{ED7F79CD-80CB-4BC5-954E-029CC3A1E40A}" srcOrd="7" destOrd="0" parTransId="{F6E7B3D3-25B1-43FB-B881-9D53EC9D38BD}" sibTransId="{A3D7A7FE-0C76-4B22-AE5A-E10AE1A2A71B}"/>
    <dgm:cxn modelId="{B87FFCEA-19F4-40C1-B4CF-63747F800B48}" srcId="{EFDAE619-0CEA-4108-BEA6-6F32749486D9}" destId="{D758550D-BE98-4950-999C-B3A60FE88095}" srcOrd="2" destOrd="0" parTransId="{3615A98C-98E6-4212-AC89-6752E926830B}" sibTransId="{96BE3528-1AA2-49A1-8D6F-6E4F677DDED9}"/>
    <dgm:cxn modelId="{0FC152EB-B34F-49E8-B51F-48CBCB9A5B6D}" type="presOf" srcId="{B95ACBAC-E910-479E-A52F-47EB282EDBDF}" destId="{9A16197B-31FE-4681-A939-6F1134047379}" srcOrd="0" destOrd="0" presId="urn:microsoft.com/office/officeart/2008/layout/LinedList"/>
    <dgm:cxn modelId="{BF9D67F8-917E-4005-89BF-07F98698F0FD}" srcId="{EFDAE619-0CEA-4108-BEA6-6F32749486D9}" destId="{EDAA58E5-570D-4B4C-A670-413BA6271EAF}" srcOrd="5" destOrd="0" parTransId="{61CAA07F-8B2A-4688-96BE-6F9E73DC1026}" sibTransId="{DE68252C-7961-413C-B16B-67556CE1905F}"/>
    <dgm:cxn modelId="{6948C5FF-84FD-4F07-9C53-5774299F252E}" type="presOf" srcId="{C6D39A4E-EECA-44D1-B946-A5D8BC1CB2ED}" destId="{72B79E6A-1D97-4A6C-B0BF-ACFDA9EC2831}" srcOrd="0" destOrd="0" presId="urn:microsoft.com/office/officeart/2008/layout/LinedList"/>
    <dgm:cxn modelId="{C1A601F2-FE4E-4DB6-9323-14240BC9D36F}" type="presParOf" srcId="{80092C24-CCDE-4B47-B3B5-AAE88525EA65}" destId="{B4F70BCF-DFDE-41BE-983B-453278360EAA}" srcOrd="0" destOrd="0" presId="urn:microsoft.com/office/officeart/2008/layout/LinedList"/>
    <dgm:cxn modelId="{E406C49E-5594-43ED-A712-BFE5CECA1D01}" type="presParOf" srcId="{80092C24-CCDE-4B47-B3B5-AAE88525EA65}" destId="{04501EA3-FAD7-4BDE-8D01-421982D8CA19}" srcOrd="1" destOrd="0" presId="urn:microsoft.com/office/officeart/2008/layout/LinedList"/>
    <dgm:cxn modelId="{03F65263-EE35-40C6-A9D8-8F565A487CEC}" type="presParOf" srcId="{04501EA3-FAD7-4BDE-8D01-421982D8CA19}" destId="{81E1D25F-AF4F-42B5-87E4-7E767B085C79}" srcOrd="0" destOrd="0" presId="urn:microsoft.com/office/officeart/2008/layout/LinedList"/>
    <dgm:cxn modelId="{10D127AC-9C4A-4DF0-974C-D40843CCE625}" type="presParOf" srcId="{04501EA3-FAD7-4BDE-8D01-421982D8CA19}" destId="{A7AC3C1E-5ACE-4A8A-82F7-3B186A4FDFF9}" srcOrd="1" destOrd="0" presId="urn:microsoft.com/office/officeart/2008/layout/LinedList"/>
    <dgm:cxn modelId="{4E13EA8F-9CB3-404F-890F-810E9B4542B5}" type="presParOf" srcId="{80092C24-CCDE-4B47-B3B5-AAE88525EA65}" destId="{B42D3B42-3431-4CAB-B618-EA8F1F7AEF93}" srcOrd="2" destOrd="0" presId="urn:microsoft.com/office/officeart/2008/layout/LinedList"/>
    <dgm:cxn modelId="{11C59ACE-7817-4A44-A646-ED0374917452}" type="presParOf" srcId="{80092C24-CCDE-4B47-B3B5-AAE88525EA65}" destId="{CA17F4D4-E975-4EF0-9A4B-D84C842172D8}" srcOrd="3" destOrd="0" presId="urn:microsoft.com/office/officeart/2008/layout/LinedList"/>
    <dgm:cxn modelId="{3FEC186F-6E38-49CD-AB17-8B3F539FA394}" type="presParOf" srcId="{CA17F4D4-E975-4EF0-9A4B-D84C842172D8}" destId="{7EB4E161-C015-4DEC-A620-23A159F7DB05}" srcOrd="0" destOrd="0" presId="urn:microsoft.com/office/officeart/2008/layout/LinedList"/>
    <dgm:cxn modelId="{39E6D0AE-DBE1-48B5-81DF-84950058B51A}" type="presParOf" srcId="{CA17F4D4-E975-4EF0-9A4B-D84C842172D8}" destId="{18CC86E8-37BA-4023-862E-61D063C9074F}" srcOrd="1" destOrd="0" presId="urn:microsoft.com/office/officeart/2008/layout/LinedList"/>
    <dgm:cxn modelId="{F446504A-3AC3-491F-AE0E-77F7E82FDAF4}" type="presParOf" srcId="{80092C24-CCDE-4B47-B3B5-AAE88525EA65}" destId="{FB2EED0D-8E58-49F9-AB34-EB909983222E}" srcOrd="4" destOrd="0" presId="urn:microsoft.com/office/officeart/2008/layout/LinedList"/>
    <dgm:cxn modelId="{93EAC822-1D3A-48EA-BA08-7465680AA506}" type="presParOf" srcId="{80092C24-CCDE-4B47-B3B5-AAE88525EA65}" destId="{CCE69B70-84C4-448D-997C-782D8EF729E3}" srcOrd="5" destOrd="0" presId="urn:microsoft.com/office/officeart/2008/layout/LinedList"/>
    <dgm:cxn modelId="{1565E803-9EA8-49BE-8AC7-D560FBBD9D94}" type="presParOf" srcId="{CCE69B70-84C4-448D-997C-782D8EF729E3}" destId="{55ED831A-89EB-4DC9-BFC1-B92C44C37252}" srcOrd="0" destOrd="0" presId="urn:microsoft.com/office/officeart/2008/layout/LinedList"/>
    <dgm:cxn modelId="{0FBC5044-4B73-4EB5-8FFA-4F5E3EB7136D}" type="presParOf" srcId="{CCE69B70-84C4-448D-997C-782D8EF729E3}" destId="{0D2F4A93-681D-471B-999C-6A118B8CDEBF}" srcOrd="1" destOrd="0" presId="urn:microsoft.com/office/officeart/2008/layout/LinedList"/>
    <dgm:cxn modelId="{D4A3F1E1-D392-458B-A87D-4EDB99D28C25}" type="presParOf" srcId="{80092C24-CCDE-4B47-B3B5-AAE88525EA65}" destId="{C68D90C0-ABF4-41AE-ACF8-7C965BC950AD}" srcOrd="6" destOrd="0" presId="urn:microsoft.com/office/officeart/2008/layout/LinedList"/>
    <dgm:cxn modelId="{98EA9E24-1415-446D-8839-9CFCCC950C3A}" type="presParOf" srcId="{80092C24-CCDE-4B47-B3B5-AAE88525EA65}" destId="{8749F9DE-3261-4E24-B2B0-2EDFB154F01C}" srcOrd="7" destOrd="0" presId="urn:microsoft.com/office/officeart/2008/layout/LinedList"/>
    <dgm:cxn modelId="{B77664D7-188F-44C5-B743-0D76BD6D8C0E}" type="presParOf" srcId="{8749F9DE-3261-4E24-B2B0-2EDFB154F01C}" destId="{753FD821-AA7C-47DC-B6CB-70B42ADF92E4}" srcOrd="0" destOrd="0" presId="urn:microsoft.com/office/officeart/2008/layout/LinedList"/>
    <dgm:cxn modelId="{014E7A09-E8D5-4E04-8838-5B9A0D6B0D22}" type="presParOf" srcId="{8749F9DE-3261-4E24-B2B0-2EDFB154F01C}" destId="{5229180F-D090-4D3E-AFE5-466E5DE2EEAD}" srcOrd="1" destOrd="0" presId="urn:microsoft.com/office/officeart/2008/layout/LinedList"/>
    <dgm:cxn modelId="{F2B7E7B0-3E17-4481-B42B-98B408626176}" type="presParOf" srcId="{80092C24-CCDE-4B47-B3B5-AAE88525EA65}" destId="{CD091F02-3FD6-488E-A675-E8FD89383D13}" srcOrd="8" destOrd="0" presId="urn:microsoft.com/office/officeart/2008/layout/LinedList"/>
    <dgm:cxn modelId="{9D2A3174-4321-4D1E-A2C1-CAB6D011ED3B}" type="presParOf" srcId="{80092C24-CCDE-4B47-B3B5-AAE88525EA65}" destId="{52AA3C99-F0DF-4CA9-9AF0-4E95C4EC712E}" srcOrd="9" destOrd="0" presId="urn:microsoft.com/office/officeart/2008/layout/LinedList"/>
    <dgm:cxn modelId="{AFC0A4F6-E3D2-43E6-BAFC-28321078FA6E}" type="presParOf" srcId="{52AA3C99-F0DF-4CA9-9AF0-4E95C4EC712E}" destId="{9A16197B-31FE-4681-A939-6F1134047379}" srcOrd="0" destOrd="0" presId="urn:microsoft.com/office/officeart/2008/layout/LinedList"/>
    <dgm:cxn modelId="{91C39CA0-92FF-4C57-BF71-3BE11C0774AE}" type="presParOf" srcId="{52AA3C99-F0DF-4CA9-9AF0-4E95C4EC712E}" destId="{8207F339-2178-4EBD-B620-8DB2E2181808}" srcOrd="1" destOrd="0" presId="urn:microsoft.com/office/officeart/2008/layout/LinedList"/>
    <dgm:cxn modelId="{6B2C8E78-BDFA-4A06-BCB7-48A96547CB1E}" type="presParOf" srcId="{80092C24-CCDE-4B47-B3B5-AAE88525EA65}" destId="{E90E8CBE-FC76-4E18-8D47-7ACCCAD53EF7}" srcOrd="10" destOrd="0" presId="urn:microsoft.com/office/officeart/2008/layout/LinedList"/>
    <dgm:cxn modelId="{E27A0BAA-A494-4218-ADFC-5F345F129E20}" type="presParOf" srcId="{80092C24-CCDE-4B47-B3B5-AAE88525EA65}" destId="{72D4EF1F-6C89-4C88-BE54-2A1A5BB1B055}" srcOrd="11" destOrd="0" presId="urn:microsoft.com/office/officeart/2008/layout/LinedList"/>
    <dgm:cxn modelId="{34ECAB84-3250-4857-A3A0-7392AA5A123A}" type="presParOf" srcId="{72D4EF1F-6C89-4C88-BE54-2A1A5BB1B055}" destId="{6BCB42F4-86DA-4895-BEC9-CF36125A72C1}" srcOrd="0" destOrd="0" presId="urn:microsoft.com/office/officeart/2008/layout/LinedList"/>
    <dgm:cxn modelId="{AE97ADF6-677A-49EC-BF7F-B7300CAF651B}" type="presParOf" srcId="{72D4EF1F-6C89-4C88-BE54-2A1A5BB1B055}" destId="{E2D22DD1-183C-4D29-8CB0-4919D0DD317B}" srcOrd="1" destOrd="0" presId="urn:microsoft.com/office/officeart/2008/layout/LinedList"/>
    <dgm:cxn modelId="{E896FC29-8474-468F-9185-8B4D6FD840E3}" type="presParOf" srcId="{80092C24-CCDE-4B47-B3B5-AAE88525EA65}" destId="{7A65B15A-27EE-448C-A3C3-D3A40077C29F}" srcOrd="12" destOrd="0" presId="urn:microsoft.com/office/officeart/2008/layout/LinedList"/>
    <dgm:cxn modelId="{F18FFE9C-1684-4A8D-9880-169C840BF9C7}" type="presParOf" srcId="{80092C24-CCDE-4B47-B3B5-AAE88525EA65}" destId="{B2706E24-16BB-4C49-AE5E-937A6E6026A4}" srcOrd="13" destOrd="0" presId="urn:microsoft.com/office/officeart/2008/layout/LinedList"/>
    <dgm:cxn modelId="{968F3B95-567A-43B4-838B-51D396B71B3B}" type="presParOf" srcId="{B2706E24-16BB-4C49-AE5E-937A6E6026A4}" destId="{53A173FA-0C34-4DA1-8145-37B50347F00A}" srcOrd="0" destOrd="0" presId="urn:microsoft.com/office/officeart/2008/layout/LinedList"/>
    <dgm:cxn modelId="{91DE3097-8EB3-4BA4-8835-A0E864646655}" type="presParOf" srcId="{B2706E24-16BB-4C49-AE5E-937A6E6026A4}" destId="{0F8B54FE-B3A8-4F07-B20A-430C418A4F5B}" srcOrd="1" destOrd="0" presId="urn:microsoft.com/office/officeart/2008/layout/LinedList"/>
    <dgm:cxn modelId="{CB3D4984-7AC9-49EB-A585-E91006F27841}" type="presParOf" srcId="{80092C24-CCDE-4B47-B3B5-AAE88525EA65}" destId="{B830CBB5-D0D8-426F-9AA3-7EFB94103B87}" srcOrd="14" destOrd="0" presId="urn:microsoft.com/office/officeart/2008/layout/LinedList"/>
    <dgm:cxn modelId="{BD82A999-3ADC-4D46-8073-6D444E4EB364}" type="presParOf" srcId="{80092C24-CCDE-4B47-B3B5-AAE88525EA65}" destId="{9F89FFC7-FC97-47DB-9567-C02C49955BE3}" srcOrd="15" destOrd="0" presId="urn:microsoft.com/office/officeart/2008/layout/LinedList"/>
    <dgm:cxn modelId="{6710EF84-B905-43E1-933E-0195A3CFE0C9}" type="presParOf" srcId="{9F89FFC7-FC97-47DB-9567-C02C49955BE3}" destId="{4106FE74-1EF5-4082-A8C0-EC7E7792C068}" srcOrd="0" destOrd="0" presId="urn:microsoft.com/office/officeart/2008/layout/LinedList"/>
    <dgm:cxn modelId="{1F37CE75-A946-49DD-8140-DD886248A2FD}" type="presParOf" srcId="{9F89FFC7-FC97-47DB-9567-C02C49955BE3}" destId="{8E3D4370-065E-4CB1-9183-FD875C769964}" srcOrd="1" destOrd="0" presId="urn:microsoft.com/office/officeart/2008/layout/LinedList"/>
    <dgm:cxn modelId="{0C02821E-85EB-47DF-B696-07588C345417}" type="presParOf" srcId="{80092C24-CCDE-4B47-B3B5-AAE88525EA65}" destId="{E051CE7D-65D5-4540-94A6-92A4BA3807C0}" srcOrd="16" destOrd="0" presId="urn:microsoft.com/office/officeart/2008/layout/LinedList"/>
    <dgm:cxn modelId="{40181937-588B-4EC9-B61A-743CDEB15D2F}" type="presParOf" srcId="{80092C24-CCDE-4B47-B3B5-AAE88525EA65}" destId="{54D5EEBC-93F8-43D0-BA06-DFE997354951}" srcOrd="17" destOrd="0" presId="urn:microsoft.com/office/officeart/2008/layout/LinedList"/>
    <dgm:cxn modelId="{E97A3FE1-195F-4F0C-899C-C98F6492FBC0}" type="presParOf" srcId="{54D5EEBC-93F8-43D0-BA06-DFE997354951}" destId="{89252697-BDEA-4180-BD09-F439486A6CBC}" srcOrd="0" destOrd="0" presId="urn:microsoft.com/office/officeart/2008/layout/LinedList"/>
    <dgm:cxn modelId="{03FAD1EB-6B8E-4644-A0A9-C4BD0E33CC58}" type="presParOf" srcId="{54D5EEBC-93F8-43D0-BA06-DFE997354951}" destId="{7645C7D2-BAC2-4769-A0FC-FDF28B479BAB}" srcOrd="1" destOrd="0" presId="urn:microsoft.com/office/officeart/2008/layout/LinedList"/>
    <dgm:cxn modelId="{B9FC26D3-2AE6-47F9-9343-ACD621D64EF7}" type="presParOf" srcId="{80092C24-CCDE-4B47-B3B5-AAE88525EA65}" destId="{8A126544-B21B-4416-A5BD-5BDF21A9E846}" srcOrd="18" destOrd="0" presId="urn:microsoft.com/office/officeart/2008/layout/LinedList"/>
    <dgm:cxn modelId="{9BFFC22B-E196-43BA-B8D8-BB73B6D4409A}" type="presParOf" srcId="{80092C24-CCDE-4B47-B3B5-AAE88525EA65}" destId="{0110E49D-868B-4A77-B705-39B6F966CC20}" srcOrd="19" destOrd="0" presId="urn:microsoft.com/office/officeart/2008/layout/LinedList"/>
    <dgm:cxn modelId="{17CDD402-17A5-42EA-9B41-B19B9DB2A555}" type="presParOf" srcId="{0110E49D-868B-4A77-B705-39B6F966CC20}" destId="{72B79E6A-1D97-4A6C-B0BF-ACFDA9EC2831}" srcOrd="0" destOrd="0" presId="urn:microsoft.com/office/officeart/2008/layout/LinedList"/>
    <dgm:cxn modelId="{BD4446CE-AC4D-4568-9C68-DBA241CC6B20}" type="presParOf" srcId="{0110E49D-868B-4A77-B705-39B6F966CC20}" destId="{DCD24067-6731-49CE-A417-14FD79F72CA7}" srcOrd="1" destOrd="0" presId="urn:microsoft.com/office/officeart/2008/layout/LinedList"/>
    <dgm:cxn modelId="{4836498B-D8D3-4C12-928B-0F8D3A36571E}" type="presParOf" srcId="{80092C24-CCDE-4B47-B3B5-AAE88525EA65}" destId="{C48F9CD0-7557-4811-B299-000884196FD0}" srcOrd="20" destOrd="0" presId="urn:microsoft.com/office/officeart/2008/layout/LinedList"/>
    <dgm:cxn modelId="{2E009447-B97E-4CF0-B1D3-3E70F228C00B}" type="presParOf" srcId="{80092C24-CCDE-4B47-B3B5-AAE88525EA65}" destId="{7EE4F574-037B-48A7-89D6-B6E2202B8595}" srcOrd="21" destOrd="0" presId="urn:microsoft.com/office/officeart/2008/layout/LinedList"/>
    <dgm:cxn modelId="{A7662DB4-25F9-4034-B3E8-95F30EB84FEC}" type="presParOf" srcId="{7EE4F574-037B-48A7-89D6-B6E2202B8595}" destId="{464BD614-DD00-4408-921E-A9224A95189C}" srcOrd="0" destOrd="0" presId="urn:microsoft.com/office/officeart/2008/layout/LinedList"/>
    <dgm:cxn modelId="{A3D078D4-D628-4B9E-80BC-4959D57FBCC9}" type="presParOf" srcId="{7EE4F574-037B-48A7-89D6-B6E2202B8595}" destId="{8013B7EA-AE81-44B3-917C-568813914150}"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F200C-4037-4620-B910-F02C5F4D63D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B6B90DFA-322A-415F-9D55-7A877F405301}">
      <dgm:prSet/>
      <dgm:spPr/>
      <dgm:t>
        <a:bodyPr/>
        <a:lstStyle/>
        <a:p>
          <a:r>
            <a:rPr lang="en-IN" b="0" i="0" dirty="0"/>
            <a:t>Ubiquitous </a:t>
          </a:r>
          <a:r>
            <a:rPr lang="en-IN" b="0" i="0" dirty="0" err="1"/>
            <a:t>Signal,</a:t>
          </a:r>
          <a:r>
            <a:rPr lang="en-IN" dirty="0" err="1"/>
            <a:t>Sonic</a:t>
          </a:r>
          <a:r>
            <a:rPr lang="en-IN" dirty="0"/>
            <a:t> Barcode, Handheld </a:t>
          </a:r>
          <a:r>
            <a:rPr lang="en-IN" dirty="0" err="1"/>
            <a:t>Transreciever</a:t>
          </a:r>
          <a:r>
            <a:rPr lang="en-IN" dirty="0"/>
            <a:t>, Hydrophones, Automatic Packet Reporting System</a:t>
          </a:r>
          <a:endParaRPr lang="en-US" dirty="0"/>
        </a:p>
      </dgm:t>
    </dgm:pt>
    <dgm:pt modelId="{F910BD49-9613-4942-9F04-3EF8EA554A3D}" type="parTrans" cxnId="{E49F0093-26F9-42DB-B0F6-44FCAE1B8A5E}">
      <dgm:prSet/>
      <dgm:spPr/>
      <dgm:t>
        <a:bodyPr/>
        <a:lstStyle/>
        <a:p>
          <a:endParaRPr lang="en-US"/>
        </a:p>
      </dgm:t>
    </dgm:pt>
    <dgm:pt modelId="{ABF2AA00-B306-41EE-93B4-97EE56E3CF8B}" type="sibTrans" cxnId="{E49F0093-26F9-42DB-B0F6-44FCAE1B8A5E}">
      <dgm:prSet/>
      <dgm:spPr/>
      <dgm:t>
        <a:bodyPr/>
        <a:lstStyle/>
        <a:p>
          <a:endParaRPr lang="en-US"/>
        </a:p>
      </dgm:t>
    </dgm:pt>
    <dgm:pt modelId="{999EF6EF-3B0C-4624-A0EE-38585E63FD3B}">
      <dgm:prSet/>
      <dgm:spPr/>
      <dgm:t>
        <a:bodyPr/>
        <a:lstStyle/>
        <a:p>
          <a:r>
            <a:rPr lang="en-IN" dirty="0"/>
            <a:t>Acoustic </a:t>
          </a:r>
          <a:r>
            <a:rPr lang="en-IN" dirty="0" err="1"/>
            <a:t>Communication,</a:t>
          </a:r>
          <a:r>
            <a:rPr lang="en-IN" b="0" i="0" dirty="0" err="1"/>
            <a:t>Ubiquitous</a:t>
          </a:r>
          <a:r>
            <a:rPr lang="en-IN" b="0" i="0" dirty="0"/>
            <a:t> computing, slow scan television</a:t>
          </a:r>
          <a:endParaRPr lang="en-US" dirty="0"/>
        </a:p>
      </dgm:t>
    </dgm:pt>
    <dgm:pt modelId="{F48F5789-7072-453C-937B-333A62115F9F}" type="parTrans" cxnId="{8D0269C9-AE18-43D3-9C82-B2161254DC34}">
      <dgm:prSet/>
      <dgm:spPr/>
      <dgm:t>
        <a:bodyPr/>
        <a:lstStyle/>
        <a:p>
          <a:endParaRPr lang="en-US"/>
        </a:p>
      </dgm:t>
    </dgm:pt>
    <dgm:pt modelId="{08BCEADD-3327-4ECD-A115-F305F5F3CD43}" type="sibTrans" cxnId="{8D0269C9-AE18-43D3-9C82-B2161254DC34}">
      <dgm:prSet/>
      <dgm:spPr/>
      <dgm:t>
        <a:bodyPr/>
        <a:lstStyle/>
        <a:p>
          <a:endParaRPr lang="en-US"/>
        </a:p>
      </dgm:t>
    </dgm:pt>
    <dgm:pt modelId="{2328C22E-AF81-4D3F-8A99-DD466C67943D}" type="pres">
      <dgm:prSet presAssocID="{6D9F200C-4037-4620-B910-F02C5F4D63D0}" presName="hierChild1" presStyleCnt="0">
        <dgm:presLayoutVars>
          <dgm:chPref val="1"/>
          <dgm:dir/>
          <dgm:animOne val="branch"/>
          <dgm:animLvl val="lvl"/>
          <dgm:resizeHandles/>
        </dgm:presLayoutVars>
      </dgm:prSet>
      <dgm:spPr/>
    </dgm:pt>
    <dgm:pt modelId="{35598ECA-71A9-4684-9DB2-0AA1FDF1EE9A}" type="pres">
      <dgm:prSet presAssocID="{B6B90DFA-322A-415F-9D55-7A877F405301}" presName="hierRoot1" presStyleCnt="0"/>
      <dgm:spPr/>
    </dgm:pt>
    <dgm:pt modelId="{6326689E-765B-4563-9D5F-C5EF33BA786C}" type="pres">
      <dgm:prSet presAssocID="{B6B90DFA-322A-415F-9D55-7A877F405301}" presName="composite" presStyleCnt="0"/>
      <dgm:spPr/>
    </dgm:pt>
    <dgm:pt modelId="{9ED996C1-9F94-4E7C-A00A-96681D9DAC30}" type="pres">
      <dgm:prSet presAssocID="{B6B90DFA-322A-415F-9D55-7A877F405301}" presName="background" presStyleLbl="node0" presStyleIdx="0" presStyleCnt="2"/>
      <dgm:spPr/>
    </dgm:pt>
    <dgm:pt modelId="{277979D0-4E43-4D9D-AA94-DE7ED6832A8C}" type="pres">
      <dgm:prSet presAssocID="{B6B90DFA-322A-415F-9D55-7A877F405301}" presName="text" presStyleLbl="fgAcc0" presStyleIdx="0" presStyleCnt="2">
        <dgm:presLayoutVars>
          <dgm:chPref val="3"/>
        </dgm:presLayoutVars>
      </dgm:prSet>
      <dgm:spPr/>
    </dgm:pt>
    <dgm:pt modelId="{A654FA60-6C05-47B0-AE4B-F56B52006424}" type="pres">
      <dgm:prSet presAssocID="{B6B90DFA-322A-415F-9D55-7A877F405301}" presName="hierChild2" presStyleCnt="0"/>
      <dgm:spPr/>
    </dgm:pt>
    <dgm:pt modelId="{15695C39-4F26-4807-8C59-03B90C11262D}" type="pres">
      <dgm:prSet presAssocID="{999EF6EF-3B0C-4624-A0EE-38585E63FD3B}" presName="hierRoot1" presStyleCnt="0"/>
      <dgm:spPr/>
    </dgm:pt>
    <dgm:pt modelId="{E3B1E278-6B49-4023-9412-1B58F298F2F6}" type="pres">
      <dgm:prSet presAssocID="{999EF6EF-3B0C-4624-A0EE-38585E63FD3B}" presName="composite" presStyleCnt="0"/>
      <dgm:spPr/>
    </dgm:pt>
    <dgm:pt modelId="{0CE32F82-F5E8-48F1-A1EA-352707BAEC4B}" type="pres">
      <dgm:prSet presAssocID="{999EF6EF-3B0C-4624-A0EE-38585E63FD3B}" presName="background" presStyleLbl="node0" presStyleIdx="1" presStyleCnt="2"/>
      <dgm:spPr/>
    </dgm:pt>
    <dgm:pt modelId="{090F0031-F6EE-4E91-8172-5AD1E2F2A399}" type="pres">
      <dgm:prSet presAssocID="{999EF6EF-3B0C-4624-A0EE-38585E63FD3B}" presName="text" presStyleLbl="fgAcc0" presStyleIdx="1" presStyleCnt="2">
        <dgm:presLayoutVars>
          <dgm:chPref val="3"/>
        </dgm:presLayoutVars>
      </dgm:prSet>
      <dgm:spPr/>
    </dgm:pt>
    <dgm:pt modelId="{49EA8EC3-9B99-4B3C-80EC-A921FB8C8E1D}" type="pres">
      <dgm:prSet presAssocID="{999EF6EF-3B0C-4624-A0EE-38585E63FD3B}" presName="hierChild2" presStyleCnt="0"/>
      <dgm:spPr/>
    </dgm:pt>
  </dgm:ptLst>
  <dgm:cxnLst>
    <dgm:cxn modelId="{36BF9608-9F77-4B96-9B8B-17326DBECAA1}" type="presOf" srcId="{6D9F200C-4037-4620-B910-F02C5F4D63D0}" destId="{2328C22E-AF81-4D3F-8A99-DD466C67943D}" srcOrd="0" destOrd="0" presId="urn:microsoft.com/office/officeart/2005/8/layout/hierarchy1"/>
    <dgm:cxn modelId="{DF09EA36-957D-4610-A017-4CC17C93EEC4}" type="presOf" srcId="{999EF6EF-3B0C-4624-A0EE-38585E63FD3B}" destId="{090F0031-F6EE-4E91-8172-5AD1E2F2A399}" srcOrd="0" destOrd="0" presId="urn:microsoft.com/office/officeart/2005/8/layout/hierarchy1"/>
    <dgm:cxn modelId="{E49F0093-26F9-42DB-B0F6-44FCAE1B8A5E}" srcId="{6D9F200C-4037-4620-B910-F02C5F4D63D0}" destId="{B6B90DFA-322A-415F-9D55-7A877F405301}" srcOrd="0" destOrd="0" parTransId="{F910BD49-9613-4942-9F04-3EF8EA554A3D}" sibTransId="{ABF2AA00-B306-41EE-93B4-97EE56E3CF8B}"/>
    <dgm:cxn modelId="{12781896-299B-4D50-B62D-26381ADCE569}" type="presOf" srcId="{B6B90DFA-322A-415F-9D55-7A877F405301}" destId="{277979D0-4E43-4D9D-AA94-DE7ED6832A8C}" srcOrd="0" destOrd="0" presId="urn:microsoft.com/office/officeart/2005/8/layout/hierarchy1"/>
    <dgm:cxn modelId="{8D0269C9-AE18-43D3-9C82-B2161254DC34}" srcId="{6D9F200C-4037-4620-B910-F02C5F4D63D0}" destId="{999EF6EF-3B0C-4624-A0EE-38585E63FD3B}" srcOrd="1" destOrd="0" parTransId="{F48F5789-7072-453C-937B-333A62115F9F}" sibTransId="{08BCEADD-3327-4ECD-A115-F305F5F3CD43}"/>
    <dgm:cxn modelId="{5B9AB6BD-BF51-4294-AF26-1F3FA45FB8A6}" type="presParOf" srcId="{2328C22E-AF81-4D3F-8A99-DD466C67943D}" destId="{35598ECA-71A9-4684-9DB2-0AA1FDF1EE9A}" srcOrd="0" destOrd="0" presId="urn:microsoft.com/office/officeart/2005/8/layout/hierarchy1"/>
    <dgm:cxn modelId="{6A96AAF7-AB50-4E7B-A92D-FA63BF3327E2}" type="presParOf" srcId="{35598ECA-71A9-4684-9DB2-0AA1FDF1EE9A}" destId="{6326689E-765B-4563-9D5F-C5EF33BA786C}" srcOrd="0" destOrd="0" presId="urn:microsoft.com/office/officeart/2005/8/layout/hierarchy1"/>
    <dgm:cxn modelId="{A5EB3924-171B-492D-8D0D-52F9640F3F4E}" type="presParOf" srcId="{6326689E-765B-4563-9D5F-C5EF33BA786C}" destId="{9ED996C1-9F94-4E7C-A00A-96681D9DAC30}" srcOrd="0" destOrd="0" presId="urn:microsoft.com/office/officeart/2005/8/layout/hierarchy1"/>
    <dgm:cxn modelId="{F528F66E-E088-47F8-827D-7ABC3CE899B6}" type="presParOf" srcId="{6326689E-765B-4563-9D5F-C5EF33BA786C}" destId="{277979D0-4E43-4D9D-AA94-DE7ED6832A8C}" srcOrd="1" destOrd="0" presId="urn:microsoft.com/office/officeart/2005/8/layout/hierarchy1"/>
    <dgm:cxn modelId="{5091F826-66F9-4A4B-9074-B6B4AEB55A76}" type="presParOf" srcId="{35598ECA-71A9-4684-9DB2-0AA1FDF1EE9A}" destId="{A654FA60-6C05-47B0-AE4B-F56B52006424}" srcOrd="1" destOrd="0" presId="urn:microsoft.com/office/officeart/2005/8/layout/hierarchy1"/>
    <dgm:cxn modelId="{CCC6EBC2-1CF2-4AEC-B7A2-00511C252EAB}" type="presParOf" srcId="{2328C22E-AF81-4D3F-8A99-DD466C67943D}" destId="{15695C39-4F26-4807-8C59-03B90C11262D}" srcOrd="1" destOrd="0" presId="urn:microsoft.com/office/officeart/2005/8/layout/hierarchy1"/>
    <dgm:cxn modelId="{4DBF5D41-9CD3-4449-9331-1A36BF169A70}" type="presParOf" srcId="{15695C39-4F26-4807-8C59-03B90C11262D}" destId="{E3B1E278-6B49-4023-9412-1B58F298F2F6}" srcOrd="0" destOrd="0" presId="urn:microsoft.com/office/officeart/2005/8/layout/hierarchy1"/>
    <dgm:cxn modelId="{100D19AA-0A73-4921-B3CB-5C6A9D0DA86C}" type="presParOf" srcId="{E3B1E278-6B49-4023-9412-1B58F298F2F6}" destId="{0CE32F82-F5E8-48F1-A1EA-352707BAEC4B}" srcOrd="0" destOrd="0" presId="urn:microsoft.com/office/officeart/2005/8/layout/hierarchy1"/>
    <dgm:cxn modelId="{63043B3D-EF69-4B42-82B2-95D2FF5EEEA8}" type="presParOf" srcId="{E3B1E278-6B49-4023-9412-1B58F298F2F6}" destId="{090F0031-F6EE-4E91-8172-5AD1E2F2A399}" srcOrd="1" destOrd="0" presId="urn:microsoft.com/office/officeart/2005/8/layout/hierarchy1"/>
    <dgm:cxn modelId="{4AD48FA6-6DE4-499F-9D96-4B6189E6FF93}" type="presParOf" srcId="{15695C39-4F26-4807-8C59-03B90C11262D}" destId="{49EA8EC3-9B99-4B3C-80EC-A921FB8C8E1D}"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DF0A2-29C5-475A-AF08-9EEF6F28DF5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56009D2-27D6-48AD-8837-03E29E82CA71}">
      <dgm:prSet/>
      <dgm:spPr/>
      <dgm:t>
        <a:bodyPr/>
        <a:lstStyle/>
        <a:p>
          <a:pPr>
            <a:lnSpc>
              <a:spcPct val="100000"/>
            </a:lnSpc>
          </a:pPr>
          <a:r>
            <a:rPr lang="en-US" dirty="0"/>
            <a:t>In this project we first enable the conversion of image data to sound using pseudo Hilbert curve on python, and perform sampling, quantizing, and parity check bits ordering to get the original image back. </a:t>
          </a:r>
        </a:p>
      </dgm:t>
    </dgm:pt>
    <dgm:pt modelId="{3F42209B-06FA-4272-BACD-291D2B12D3B7}" type="parTrans" cxnId="{C3A49452-1A36-491B-ADFB-27307D6BC57E}">
      <dgm:prSet/>
      <dgm:spPr/>
      <dgm:t>
        <a:bodyPr/>
        <a:lstStyle/>
        <a:p>
          <a:endParaRPr lang="en-US"/>
        </a:p>
      </dgm:t>
    </dgm:pt>
    <dgm:pt modelId="{71B920F6-52A2-4F6A-87A1-E8811AA7849B}" type="sibTrans" cxnId="{C3A49452-1A36-491B-ADFB-27307D6BC57E}">
      <dgm:prSet/>
      <dgm:spPr/>
      <dgm:t>
        <a:bodyPr/>
        <a:lstStyle/>
        <a:p>
          <a:pPr>
            <a:lnSpc>
              <a:spcPct val="100000"/>
            </a:lnSpc>
          </a:pPr>
          <a:endParaRPr lang="en-US"/>
        </a:p>
      </dgm:t>
    </dgm:pt>
    <dgm:pt modelId="{66FBB855-5099-48D9-801C-DB3B1B23ED88}">
      <dgm:prSet/>
      <dgm:spPr/>
      <dgm:t>
        <a:bodyPr/>
        <a:lstStyle/>
        <a:p>
          <a:pPr>
            <a:lnSpc>
              <a:spcPct val="100000"/>
            </a:lnSpc>
          </a:pPr>
          <a:r>
            <a:rPr lang="en-US" dirty="0"/>
            <a:t>In the next </a:t>
          </a:r>
          <a:r>
            <a:rPr lang="en-US" dirty="0" err="1"/>
            <a:t>section,a</a:t>
          </a:r>
          <a:r>
            <a:rPr lang="en-US" dirty="0"/>
            <a:t> methodology is proposed using sound as a carrier wave with a changing band frequencies depending on the type of data transmitted </a:t>
          </a:r>
        </a:p>
      </dgm:t>
    </dgm:pt>
    <dgm:pt modelId="{034A04D6-1F79-4AC3-A8A2-A34854B5A141}" type="parTrans" cxnId="{223786B1-86D4-451D-B718-F6C3816D2832}">
      <dgm:prSet/>
      <dgm:spPr/>
      <dgm:t>
        <a:bodyPr/>
        <a:lstStyle/>
        <a:p>
          <a:endParaRPr lang="en-US"/>
        </a:p>
      </dgm:t>
    </dgm:pt>
    <dgm:pt modelId="{2615DE11-5017-48E7-A9FE-1D1688B8A33A}" type="sibTrans" cxnId="{223786B1-86D4-451D-B718-F6C3816D2832}">
      <dgm:prSet/>
      <dgm:spPr/>
      <dgm:t>
        <a:bodyPr/>
        <a:lstStyle/>
        <a:p>
          <a:pPr>
            <a:lnSpc>
              <a:spcPct val="100000"/>
            </a:lnSpc>
          </a:pPr>
          <a:endParaRPr lang="en-US"/>
        </a:p>
      </dgm:t>
    </dgm:pt>
    <dgm:pt modelId="{9FDACE95-CD70-4EB9-840E-06D1EA7EEE7D}">
      <dgm:prSet/>
      <dgm:spPr/>
      <dgm:t>
        <a:bodyPr/>
        <a:lstStyle/>
        <a:p>
          <a:pPr>
            <a:lnSpc>
              <a:spcPct val="100000"/>
            </a:lnSpc>
          </a:pPr>
          <a:r>
            <a:rPr lang="en-US" dirty="0"/>
            <a:t>Then we deal with transmission of text using frequency encoding of ascii values , audio using conventional techniques and image on a sound using air and water as the medium</a:t>
          </a:r>
        </a:p>
      </dgm:t>
    </dgm:pt>
    <dgm:pt modelId="{FD3CBDE2-8C19-4A52-8936-4707B807410E}" type="sibTrans" cxnId="{586143C4-B525-4142-89DD-5C74EF887949}">
      <dgm:prSet/>
      <dgm:spPr/>
      <dgm:t>
        <a:bodyPr/>
        <a:lstStyle/>
        <a:p>
          <a:pPr>
            <a:lnSpc>
              <a:spcPct val="100000"/>
            </a:lnSpc>
          </a:pPr>
          <a:endParaRPr lang="en-US"/>
        </a:p>
      </dgm:t>
    </dgm:pt>
    <dgm:pt modelId="{03BB1B53-83D7-4CEF-A109-64CCB2501019}" type="parTrans" cxnId="{586143C4-B525-4142-89DD-5C74EF887949}">
      <dgm:prSet/>
      <dgm:spPr/>
      <dgm:t>
        <a:bodyPr/>
        <a:lstStyle/>
        <a:p>
          <a:endParaRPr lang="en-US"/>
        </a:p>
      </dgm:t>
    </dgm:pt>
    <dgm:pt modelId="{07E11F3A-E109-4CBB-90FD-E76B6CF2B2A9}">
      <dgm:prSet/>
      <dgm:spPr/>
      <dgm:t>
        <a:bodyPr/>
        <a:lstStyle/>
        <a:p>
          <a:pPr>
            <a:lnSpc>
              <a:spcPct val="100000"/>
            </a:lnSpc>
          </a:pPr>
          <a:r>
            <a:rPr lang="en-IN" b="0" i="0" dirty="0"/>
            <a:t>In addition, we see the real time applications of from military to payments to crowd control</a:t>
          </a:r>
          <a:endParaRPr lang="en-US" dirty="0"/>
        </a:p>
      </dgm:t>
    </dgm:pt>
    <dgm:pt modelId="{8806B2EC-49C4-4087-8EC9-770D361F7FC6}" type="sibTrans" cxnId="{55981E7A-8F74-4AD4-9F5E-4B1576B6D09E}">
      <dgm:prSet/>
      <dgm:spPr/>
      <dgm:t>
        <a:bodyPr/>
        <a:lstStyle/>
        <a:p>
          <a:endParaRPr lang="en-US"/>
        </a:p>
      </dgm:t>
    </dgm:pt>
    <dgm:pt modelId="{9EB147D1-4C68-4211-AA71-D177D001AD16}" type="parTrans" cxnId="{55981E7A-8F74-4AD4-9F5E-4B1576B6D09E}">
      <dgm:prSet/>
      <dgm:spPr/>
      <dgm:t>
        <a:bodyPr/>
        <a:lstStyle/>
        <a:p>
          <a:endParaRPr lang="en-US"/>
        </a:p>
      </dgm:t>
    </dgm:pt>
    <dgm:pt modelId="{6C1A65B8-EE35-4CCF-83BB-2F6580AFEBBA}" type="pres">
      <dgm:prSet presAssocID="{FA3DF0A2-29C5-475A-AF08-9EEF6F28DF52}" presName="root" presStyleCnt="0">
        <dgm:presLayoutVars>
          <dgm:dir/>
          <dgm:resizeHandles val="exact"/>
        </dgm:presLayoutVars>
      </dgm:prSet>
      <dgm:spPr/>
    </dgm:pt>
    <dgm:pt modelId="{5DA9E31E-3954-4206-B750-1D8A3134B7B7}" type="pres">
      <dgm:prSet presAssocID="{FA3DF0A2-29C5-475A-AF08-9EEF6F28DF52}" presName="container" presStyleCnt="0">
        <dgm:presLayoutVars>
          <dgm:dir/>
          <dgm:resizeHandles val="exact"/>
        </dgm:presLayoutVars>
      </dgm:prSet>
      <dgm:spPr/>
    </dgm:pt>
    <dgm:pt modelId="{7FA45E2E-B5F7-42FB-B63F-5D2F889A5485}" type="pres">
      <dgm:prSet presAssocID="{756009D2-27D6-48AD-8837-03E29E82CA71}" presName="compNode" presStyleCnt="0"/>
      <dgm:spPr/>
    </dgm:pt>
    <dgm:pt modelId="{617DB44B-4D90-416F-92CE-D6AEC10CC137}" type="pres">
      <dgm:prSet presAssocID="{756009D2-27D6-48AD-8837-03E29E82CA71}" presName="iconBgRect" presStyleLbl="bgShp" presStyleIdx="0" presStyleCnt="4"/>
      <dgm:spPr/>
    </dgm:pt>
    <dgm:pt modelId="{839ABB0A-29CA-4A1C-BF2D-8269CE173FB9}" type="pres">
      <dgm:prSet presAssocID="{756009D2-27D6-48AD-8837-03E29E82CA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296931B-3834-458C-A619-A2C56E6B8BFC}" type="pres">
      <dgm:prSet presAssocID="{756009D2-27D6-48AD-8837-03E29E82CA71}" presName="spaceRect" presStyleCnt="0"/>
      <dgm:spPr/>
    </dgm:pt>
    <dgm:pt modelId="{137B526B-F1A1-45EF-B6BF-A2C4397AC254}" type="pres">
      <dgm:prSet presAssocID="{756009D2-27D6-48AD-8837-03E29E82CA71}" presName="textRect" presStyleLbl="revTx" presStyleIdx="0" presStyleCnt="4">
        <dgm:presLayoutVars>
          <dgm:chMax val="1"/>
          <dgm:chPref val="1"/>
        </dgm:presLayoutVars>
      </dgm:prSet>
      <dgm:spPr/>
    </dgm:pt>
    <dgm:pt modelId="{EFFEA601-F368-41A6-95F1-8400B7F661F4}" type="pres">
      <dgm:prSet presAssocID="{71B920F6-52A2-4F6A-87A1-E8811AA7849B}" presName="sibTrans" presStyleLbl="sibTrans2D1" presStyleIdx="0" presStyleCnt="0"/>
      <dgm:spPr/>
    </dgm:pt>
    <dgm:pt modelId="{9A5FEAC8-BE07-4149-B9A3-11E98767A408}" type="pres">
      <dgm:prSet presAssocID="{9FDACE95-CD70-4EB9-840E-06D1EA7EEE7D}" presName="compNode" presStyleCnt="0"/>
      <dgm:spPr/>
    </dgm:pt>
    <dgm:pt modelId="{08617A92-84B7-4998-91B3-6220EC0921F2}" type="pres">
      <dgm:prSet presAssocID="{9FDACE95-CD70-4EB9-840E-06D1EA7EEE7D}" presName="iconBgRect" presStyleLbl="bgShp" presStyleIdx="1" presStyleCnt="4"/>
      <dgm:spPr/>
    </dgm:pt>
    <dgm:pt modelId="{6FE5C580-FF6A-4D30-A8CD-04242A28488A}" type="pres">
      <dgm:prSet presAssocID="{9FDACE95-CD70-4EB9-840E-06D1EA7EEE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55299B72-AC3C-47FE-A436-F34B629A8BA9}" type="pres">
      <dgm:prSet presAssocID="{9FDACE95-CD70-4EB9-840E-06D1EA7EEE7D}" presName="spaceRect" presStyleCnt="0"/>
      <dgm:spPr/>
    </dgm:pt>
    <dgm:pt modelId="{8D3870C5-BDA4-46AF-B3CF-1F1D8928987D}" type="pres">
      <dgm:prSet presAssocID="{9FDACE95-CD70-4EB9-840E-06D1EA7EEE7D}" presName="textRect" presStyleLbl="revTx" presStyleIdx="1" presStyleCnt="4">
        <dgm:presLayoutVars>
          <dgm:chMax val="1"/>
          <dgm:chPref val="1"/>
        </dgm:presLayoutVars>
      </dgm:prSet>
      <dgm:spPr/>
    </dgm:pt>
    <dgm:pt modelId="{BA0694FD-D9B1-4482-9B04-58A08A5FF792}" type="pres">
      <dgm:prSet presAssocID="{FD3CBDE2-8C19-4A52-8936-4707B807410E}" presName="sibTrans" presStyleLbl="sibTrans2D1" presStyleIdx="0" presStyleCnt="0"/>
      <dgm:spPr/>
    </dgm:pt>
    <dgm:pt modelId="{A75DFEA4-CCA3-4D05-91E3-4A7D467FAF84}" type="pres">
      <dgm:prSet presAssocID="{66FBB855-5099-48D9-801C-DB3B1B23ED88}" presName="compNode" presStyleCnt="0"/>
      <dgm:spPr/>
    </dgm:pt>
    <dgm:pt modelId="{56190973-78FA-44C3-8243-9AAA95BAA36E}" type="pres">
      <dgm:prSet presAssocID="{66FBB855-5099-48D9-801C-DB3B1B23ED88}" presName="iconBgRect" presStyleLbl="bgShp" presStyleIdx="2" presStyleCnt="4"/>
      <dgm:spPr/>
    </dgm:pt>
    <dgm:pt modelId="{884F54BF-C489-4CCC-9E02-24C750920DCA}" type="pres">
      <dgm:prSet presAssocID="{66FBB855-5099-48D9-801C-DB3B1B23ED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e"/>
        </a:ext>
      </dgm:extLst>
    </dgm:pt>
    <dgm:pt modelId="{FF09D99C-8F7A-465D-8A42-014253F22860}" type="pres">
      <dgm:prSet presAssocID="{66FBB855-5099-48D9-801C-DB3B1B23ED88}" presName="spaceRect" presStyleCnt="0"/>
      <dgm:spPr/>
    </dgm:pt>
    <dgm:pt modelId="{9A75542A-F86C-4D9F-8AF4-791B48D6677A}" type="pres">
      <dgm:prSet presAssocID="{66FBB855-5099-48D9-801C-DB3B1B23ED88}" presName="textRect" presStyleLbl="revTx" presStyleIdx="2" presStyleCnt="4">
        <dgm:presLayoutVars>
          <dgm:chMax val="1"/>
          <dgm:chPref val="1"/>
        </dgm:presLayoutVars>
      </dgm:prSet>
      <dgm:spPr/>
    </dgm:pt>
    <dgm:pt modelId="{EBCD3399-E8BA-4ABD-9F4A-BC32A032A229}" type="pres">
      <dgm:prSet presAssocID="{2615DE11-5017-48E7-A9FE-1D1688B8A33A}" presName="sibTrans" presStyleLbl="sibTrans2D1" presStyleIdx="0" presStyleCnt="0"/>
      <dgm:spPr/>
    </dgm:pt>
    <dgm:pt modelId="{99FB1EBB-BDAC-4854-8B58-F9339B5DE529}" type="pres">
      <dgm:prSet presAssocID="{07E11F3A-E109-4CBB-90FD-E76B6CF2B2A9}" presName="compNode" presStyleCnt="0"/>
      <dgm:spPr/>
    </dgm:pt>
    <dgm:pt modelId="{56DA61C4-1F8D-4A04-92DC-B1FE55348FC7}" type="pres">
      <dgm:prSet presAssocID="{07E11F3A-E109-4CBB-90FD-E76B6CF2B2A9}" presName="iconBgRect" presStyleLbl="bgShp" presStyleIdx="3" presStyleCnt="4"/>
      <dgm:spPr/>
    </dgm:pt>
    <dgm:pt modelId="{256EC678-CDD9-4AA4-B887-890DFA3F3895}" type="pres">
      <dgm:prSet presAssocID="{07E11F3A-E109-4CBB-90FD-E76B6CF2B2A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tom"/>
        </a:ext>
      </dgm:extLst>
    </dgm:pt>
    <dgm:pt modelId="{714A7055-9C84-4844-8E47-0AA0A2D3C671}" type="pres">
      <dgm:prSet presAssocID="{07E11F3A-E109-4CBB-90FD-E76B6CF2B2A9}" presName="spaceRect" presStyleCnt="0"/>
      <dgm:spPr/>
    </dgm:pt>
    <dgm:pt modelId="{526A64DC-CC66-4843-A7A7-9627AEC8E5F8}" type="pres">
      <dgm:prSet presAssocID="{07E11F3A-E109-4CBB-90FD-E76B6CF2B2A9}" presName="textRect" presStyleLbl="revTx" presStyleIdx="3" presStyleCnt="4">
        <dgm:presLayoutVars>
          <dgm:chMax val="1"/>
          <dgm:chPref val="1"/>
        </dgm:presLayoutVars>
      </dgm:prSet>
      <dgm:spPr/>
    </dgm:pt>
  </dgm:ptLst>
  <dgm:cxnLst>
    <dgm:cxn modelId="{068CBA17-5E61-451D-9AB6-21CE73DA7484}" type="presOf" srcId="{07E11F3A-E109-4CBB-90FD-E76B6CF2B2A9}" destId="{526A64DC-CC66-4843-A7A7-9627AEC8E5F8}" srcOrd="0" destOrd="0" presId="urn:microsoft.com/office/officeart/2018/2/layout/IconCircleList"/>
    <dgm:cxn modelId="{E9261F4A-F727-4854-90D1-3E2297C77C29}" type="presOf" srcId="{71B920F6-52A2-4F6A-87A1-E8811AA7849B}" destId="{EFFEA601-F368-41A6-95F1-8400B7F661F4}" srcOrd="0" destOrd="0" presId="urn:microsoft.com/office/officeart/2018/2/layout/IconCircleList"/>
    <dgm:cxn modelId="{451F4370-4EF5-4644-8CB7-9C6D28982CAF}" type="presOf" srcId="{756009D2-27D6-48AD-8837-03E29E82CA71}" destId="{137B526B-F1A1-45EF-B6BF-A2C4397AC254}" srcOrd="0" destOrd="0" presId="urn:microsoft.com/office/officeart/2018/2/layout/IconCircleList"/>
    <dgm:cxn modelId="{C3A49452-1A36-491B-ADFB-27307D6BC57E}" srcId="{FA3DF0A2-29C5-475A-AF08-9EEF6F28DF52}" destId="{756009D2-27D6-48AD-8837-03E29E82CA71}" srcOrd="0" destOrd="0" parTransId="{3F42209B-06FA-4272-BACD-291D2B12D3B7}" sibTransId="{71B920F6-52A2-4F6A-87A1-E8811AA7849B}"/>
    <dgm:cxn modelId="{55981E7A-8F74-4AD4-9F5E-4B1576B6D09E}" srcId="{FA3DF0A2-29C5-475A-AF08-9EEF6F28DF52}" destId="{07E11F3A-E109-4CBB-90FD-E76B6CF2B2A9}" srcOrd="3" destOrd="0" parTransId="{9EB147D1-4C68-4211-AA71-D177D001AD16}" sibTransId="{8806B2EC-49C4-4087-8EC9-770D361F7FC6}"/>
    <dgm:cxn modelId="{114AC79C-6BB0-497D-87ED-195F32A075A0}" type="presOf" srcId="{FD3CBDE2-8C19-4A52-8936-4707B807410E}" destId="{BA0694FD-D9B1-4482-9B04-58A08A5FF792}" srcOrd="0" destOrd="0" presId="urn:microsoft.com/office/officeart/2018/2/layout/IconCircleList"/>
    <dgm:cxn modelId="{F02DC5A2-670A-4F9D-A2B1-C7E05456159E}" type="presOf" srcId="{FA3DF0A2-29C5-475A-AF08-9EEF6F28DF52}" destId="{6C1A65B8-EE35-4CCF-83BB-2F6580AFEBBA}" srcOrd="0" destOrd="0" presId="urn:microsoft.com/office/officeart/2018/2/layout/IconCircleList"/>
    <dgm:cxn modelId="{223786B1-86D4-451D-B718-F6C3816D2832}" srcId="{FA3DF0A2-29C5-475A-AF08-9EEF6F28DF52}" destId="{66FBB855-5099-48D9-801C-DB3B1B23ED88}" srcOrd="2" destOrd="0" parTransId="{034A04D6-1F79-4AC3-A8A2-A34854B5A141}" sibTransId="{2615DE11-5017-48E7-A9FE-1D1688B8A33A}"/>
    <dgm:cxn modelId="{586143C4-B525-4142-89DD-5C74EF887949}" srcId="{FA3DF0A2-29C5-475A-AF08-9EEF6F28DF52}" destId="{9FDACE95-CD70-4EB9-840E-06D1EA7EEE7D}" srcOrd="1" destOrd="0" parTransId="{03BB1B53-83D7-4CEF-A109-64CCB2501019}" sibTransId="{FD3CBDE2-8C19-4A52-8936-4707B807410E}"/>
    <dgm:cxn modelId="{8A8631C5-3143-4A72-9FB8-5EDBE33EAE21}" type="presOf" srcId="{2615DE11-5017-48E7-A9FE-1D1688B8A33A}" destId="{EBCD3399-E8BA-4ABD-9F4A-BC32A032A229}" srcOrd="0" destOrd="0" presId="urn:microsoft.com/office/officeart/2018/2/layout/IconCircleList"/>
    <dgm:cxn modelId="{967E85C9-DAF5-478A-BD7F-C8BAD1AEA31A}" type="presOf" srcId="{66FBB855-5099-48D9-801C-DB3B1B23ED88}" destId="{9A75542A-F86C-4D9F-8AF4-791B48D6677A}" srcOrd="0" destOrd="0" presId="urn:microsoft.com/office/officeart/2018/2/layout/IconCircleList"/>
    <dgm:cxn modelId="{5AB31AFF-369E-4B83-9C90-FEE7E4693961}" type="presOf" srcId="{9FDACE95-CD70-4EB9-840E-06D1EA7EEE7D}" destId="{8D3870C5-BDA4-46AF-B3CF-1F1D8928987D}" srcOrd="0" destOrd="0" presId="urn:microsoft.com/office/officeart/2018/2/layout/IconCircleList"/>
    <dgm:cxn modelId="{49F32FDA-0476-4047-9A54-AEC07998D2EE}" type="presParOf" srcId="{6C1A65B8-EE35-4CCF-83BB-2F6580AFEBBA}" destId="{5DA9E31E-3954-4206-B750-1D8A3134B7B7}" srcOrd="0" destOrd="0" presId="urn:microsoft.com/office/officeart/2018/2/layout/IconCircleList"/>
    <dgm:cxn modelId="{68FBEAAB-9B42-4F94-B251-8ACE4DAC2096}" type="presParOf" srcId="{5DA9E31E-3954-4206-B750-1D8A3134B7B7}" destId="{7FA45E2E-B5F7-42FB-B63F-5D2F889A5485}" srcOrd="0" destOrd="0" presId="urn:microsoft.com/office/officeart/2018/2/layout/IconCircleList"/>
    <dgm:cxn modelId="{68BEC9E9-5EA8-4289-956A-9A0B2B3C2B6C}" type="presParOf" srcId="{7FA45E2E-B5F7-42FB-B63F-5D2F889A5485}" destId="{617DB44B-4D90-416F-92CE-D6AEC10CC137}" srcOrd="0" destOrd="0" presId="urn:microsoft.com/office/officeart/2018/2/layout/IconCircleList"/>
    <dgm:cxn modelId="{9A63E618-33AC-4FD2-B358-ED48DBC16ABA}" type="presParOf" srcId="{7FA45E2E-B5F7-42FB-B63F-5D2F889A5485}" destId="{839ABB0A-29CA-4A1C-BF2D-8269CE173FB9}" srcOrd="1" destOrd="0" presId="urn:microsoft.com/office/officeart/2018/2/layout/IconCircleList"/>
    <dgm:cxn modelId="{A96E03CA-967B-4DC5-918B-CB17E83F32FD}" type="presParOf" srcId="{7FA45E2E-B5F7-42FB-B63F-5D2F889A5485}" destId="{1296931B-3834-458C-A619-A2C56E6B8BFC}" srcOrd="2" destOrd="0" presId="urn:microsoft.com/office/officeart/2018/2/layout/IconCircleList"/>
    <dgm:cxn modelId="{9ABE10BA-9697-4CDF-AB07-9180D68D34B7}" type="presParOf" srcId="{7FA45E2E-B5F7-42FB-B63F-5D2F889A5485}" destId="{137B526B-F1A1-45EF-B6BF-A2C4397AC254}" srcOrd="3" destOrd="0" presId="urn:microsoft.com/office/officeart/2018/2/layout/IconCircleList"/>
    <dgm:cxn modelId="{98BC17BB-E23E-4F9F-9D32-8377706B6839}" type="presParOf" srcId="{5DA9E31E-3954-4206-B750-1D8A3134B7B7}" destId="{EFFEA601-F368-41A6-95F1-8400B7F661F4}" srcOrd="1" destOrd="0" presId="urn:microsoft.com/office/officeart/2018/2/layout/IconCircleList"/>
    <dgm:cxn modelId="{345B4B03-45D1-4C97-964A-2428A454BB83}" type="presParOf" srcId="{5DA9E31E-3954-4206-B750-1D8A3134B7B7}" destId="{9A5FEAC8-BE07-4149-B9A3-11E98767A408}" srcOrd="2" destOrd="0" presId="urn:microsoft.com/office/officeart/2018/2/layout/IconCircleList"/>
    <dgm:cxn modelId="{30BDE4B2-4740-4134-B87D-91D234466DFF}" type="presParOf" srcId="{9A5FEAC8-BE07-4149-B9A3-11E98767A408}" destId="{08617A92-84B7-4998-91B3-6220EC0921F2}" srcOrd="0" destOrd="0" presId="urn:microsoft.com/office/officeart/2018/2/layout/IconCircleList"/>
    <dgm:cxn modelId="{766D145F-99A6-4DC1-850B-49B8EF6204ED}" type="presParOf" srcId="{9A5FEAC8-BE07-4149-B9A3-11E98767A408}" destId="{6FE5C580-FF6A-4D30-A8CD-04242A28488A}" srcOrd="1" destOrd="0" presId="urn:microsoft.com/office/officeart/2018/2/layout/IconCircleList"/>
    <dgm:cxn modelId="{356AD606-5220-425C-9C46-EC2D6824AF1E}" type="presParOf" srcId="{9A5FEAC8-BE07-4149-B9A3-11E98767A408}" destId="{55299B72-AC3C-47FE-A436-F34B629A8BA9}" srcOrd="2" destOrd="0" presId="urn:microsoft.com/office/officeart/2018/2/layout/IconCircleList"/>
    <dgm:cxn modelId="{A9EFF0BF-1BE5-4FB0-959F-D242A05A0763}" type="presParOf" srcId="{9A5FEAC8-BE07-4149-B9A3-11E98767A408}" destId="{8D3870C5-BDA4-46AF-B3CF-1F1D8928987D}" srcOrd="3" destOrd="0" presId="urn:microsoft.com/office/officeart/2018/2/layout/IconCircleList"/>
    <dgm:cxn modelId="{46CFFC5C-B4B4-4FAB-890C-79F489AE6127}" type="presParOf" srcId="{5DA9E31E-3954-4206-B750-1D8A3134B7B7}" destId="{BA0694FD-D9B1-4482-9B04-58A08A5FF792}" srcOrd="3" destOrd="0" presId="urn:microsoft.com/office/officeart/2018/2/layout/IconCircleList"/>
    <dgm:cxn modelId="{DD31E90D-4704-419A-B4CB-DD4A6BB8E9F8}" type="presParOf" srcId="{5DA9E31E-3954-4206-B750-1D8A3134B7B7}" destId="{A75DFEA4-CCA3-4D05-91E3-4A7D467FAF84}" srcOrd="4" destOrd="0" presId="urn:microsoft.com/office/officeart/2018/2/layout/IconCircleList"/>
    <dgm:cxn modelId="{8ED2A896-558E-4C8D-8901-F1C886485CF9}" type="presParOf" srcId="{A75DFEA4-CCA3-4D05-91E3-4A7D467FAF84}" destId="{56190973-78FA-44C3-8243-9AAA95BAA36E}" srcOrd="0" destOrd="0" presId="urn:microsoft.com/office/officeart/2018/2/layout/IconCircleList"/>
    <dgm:cxn modelId="{BEE79A50-D601-45F1-91F8-8AD34A3D23AC}" type="presParOf" srcId="{A75DFEA4-CCA3-4D05-91E3-4A7D467FAF84}" destId="{884F54BF-C489-4CCC-9E02-24C750920DCA}" srcOrd="1" destOrd="0" presId="urn:microsoft.com/office/officeart/2018/2/layout/IconCircleList"/>
    <dgm:cxn modelId="{9458861C-9128-40D5-A36C-BA4EB29B83D0}" type="presParOf" srcId="{A75DFEA4-CCA3-4D05-91E3-4A7D467FAF84}" destId="{FF09D99C-8F7A-465D-8A42-014253F22860}" srcOrd="2" destOrd="0" presId="urn:microsoft.com/office/officeart/2018/2/layout/IconCircleList"/>
    <dgm:cxn modelId="{C0F8EDA2-B8BB-44B1-B4B1-C64129BDBEE1}" type="presParOf" srcId="{A75DFEA4-CCA3-4D05-91E3-4A7D467FAF84}" destId="{9A75542A-F86C-4D9F-8AF4-791B48D6677A}" srcOrd="3" destOrd="0" presId="urn:microsoft.com/office/officeart/2018/2/layout/IconCircleList"/>
    <dgm:cxn modelId="{425077C7-F697-4FD0-BA37-FED2E0A02C48}" type="presParOf" srcId="{5DA9E31E-3954-4206-B750-1D8A3134B7B7}" destId="{EBCD3399-E8BA-4ABD-9F4A-BC32A032A229}" srcOrd="5" destOrd="0" presId="urn:microsoft.com/office/officeart/2018/2/layout/IconCircleList"/>
    <dgm:cxn modelId="{04135AC8-6CFA-4783-964D-3739EEC97960}" type="presParOf" srcId="{5DA9E31E-3954-4206-B750-1D8A3134B7B7}" destId="{99FB1EBB-BDAC-4854-8B58-F9339B5DE529}" srcOrd="6" destOrd="0" presId="urn:microsoft.com/office/officeart/2018/2/layout/IconCircleList"/>
    <dgm:cxn modelId="{6F1DBF18-5172-4621-B575-424C3AECF0AA}" type="presParOf" srcId="{99FB1EBB-BDAC-4854-8B58-F9339B5DE529}" destId="{56DA61C4-1F8D-4A04-92DC-B1FE55348FC7}" srcOrd="0" destOrd="0" presId="urn:microsoft.com/office/officeart/2018/2/layout/IconCircleList"/>
    <dgm:cxn modelId="{71E542B3-5293-415B-98AA-3797E698A09D}" type="presParOf" srcId="{99FB1EBB-BDAC-4854-8B58-F9339B5DE529}" destId="{256EC678-CDD9-4AA4-B887-890DFA3F3895}" srcOrd="1" destOrd="0" presId="urn:microsoft.com/office/officeart/2018/2/layout/IconCircleList"/>
    <dgm:cxn modelId="{44F07B94-2FF6-4A84-9FF3-14B0E9E38418}" type="presParOf" srcId="{99FB1EBB-BDAC-4854-8B58-F9339B5DE529}" destId="{714A7055-9C84-4844-8E47-0AA0A2D3C671}" srcOrd="2" destOrd="0" presId="urn:microsoft.com/office/officeart/2018/2/layout/IconCircleList"/>
    <dgm:cxn modelId="{E291C548-A83A-4243-ABB3-1691AFB0BAB3}" type="presParOf" srcId="{99FB1EBB-BDAC-4854-8B58-F9339B5DE529}" destId="{526A64DC-CC66-4843-A7A7-9627AEC8E5F8}"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22DE4F-CD92-4FE2-9DFC-4BA84568A009}"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2E1C1A-D19B-4931-B1ED-802549B60ABE}">
      <dgm:prSet/>
      <dgm:spPr/>
      <dgm:t>
        <a:bodyPr/>
        <a:lstStyle/>
        <a:p>
          <a:pPr>
            <a:lnSpc>
              <a:spcPct val="100000"/>
            </a:lnSpc>
          </a:pPr>
          <a:r>
            <a:rPr lang="en-US" dirty="0"/>
            <a:t>Images, text and audio are transmitted on sound waves in wireless comms architecture.</a:t>
          </a:r>
        </a:p>
      </dgm:t>
    </dgm:pt>
    <dgm:pt modelId="{855349F4-E70C-4B59-8F02-CFFB6990B155}" type="parTrans" cxnId="{C2109B47-E248-437D-B7FB-7B7722A589D2}">
      <dgm:prSet/>
      <dgm:spPr/>
      <dgm:t>
        <a:bodyPr/>
        <a:lstStyle/>
        <a:p>
          <a:endParaRPr lang="en-US"/>
        </a:p>
      </dgm:t>
    </dgm:pt>
    <dgm:pt modelId="{EC49CA17-3700-47BC-A41B-EC38D4BCD8B2}" type="sibTrans" cxnId="{C2109B47-E248-437D-B7FB-7B7722A589D2}">
      <dgm:prSet/>
      <dgm:spPr/>
      <dgm:t>
        <a:bodyPr/>
        <a:lstStyle/>
        <a:p>
          <a:endParaRPr lang="en-US"/>
        </a:p>
      </dgm:t>
    </dgm:pt>
    <dgm:pt modelId="{4CE42D76-1995-4A2C-903C-2421F081FAAA}">
      <dgm:prSet/>
      <dgm:spPr/>
      <dgm:t>
        <a:bodyPr/>
        <a:lstStyle/>
        <a:p>
          <a:pPr>
            <a:lnSpc>
              <a:spcPct val="100000"/>
            </a:lnSpc>
          </a:pPr>
          <a:r>
            <a:rPr lang="en-US"/>
            <a:t>Images are converted to sound and make them non detectable to sensors.</a:t>
          </a:r>
        </a:p>
      </dgm:t>
    </dgm:pt>
    <dgm:pt modelId="{E3CC651C-804C-4688-B81A-C11F7D1D250E}" type="parTrans" cxnId="{15BA0CD7-F71D-43C2-84EE-50FA3B8A5FB9}">
      <dgm:prSet/>
      <dgm:spPr/>
      <dgm:t>
        <a:bodyPr/>
        <a:lstStyle/>
        <a:p>
          <a:endParaRPr lang="en-US"/>
        </a:p>
      </dgm:t>
    </dgm:pt>
    <dgm:pt modelId="{3DA914C0-6184-4CD9-9E67-E4EDF7AF46B0}" type="sibTrans" cxnId="{15BA0CD7-F71D-43C2-84EE-50FA3B8A5FB9}">
      <dgm:prSet/>
      <dgm:spPr/>
      <dgm:t>
        <a:bodyPr/>
        <a:lstStyle/>
        <a:p>
          <a:endParaRPr lang="en-US"/>
        </a:p>
      </dgm:t>
    </dgm:pt>
    <dgm:pt modelId="{9EA00DB1-77A4-4893-BEF3-B8FB1CF5E6B5}">
      <dgm:prSet/>
      <dgm:spPr/>
      <dgm:t>
        <a:bodyPr/>
        <a:lstStyle/>
        <a:p>
          <a:pPr>
            <a:lnSpc>
              <a:spcPct val="100000"/>
            </a:lnSpc>
          </a:pPr>
          <a:r>
            <a:rPr lang="en-US"/>
            <a:t>Network sniffing and packet tracing is not detected in the case of sound waves , to ensure a secure transmission of data .</a:t>
          </a:r>
        </a:p>
      </dgm:t>
    </dgm:pt>
    <dgm:pt modelId="{D7806711-8268-4644-A75A-F101DD081635}" type="parTrans" cxnId="{787BA977-6C30-4F85-AA7D-3CD383AB2FFE}">
      <dgm:prSet/>
      <dgm:spPr/>
      <dgm:t>
        <a:bodyPr/>
        <a:lstStyle/>
        <a:p>
          <a:endParaRPr lang="en-US"/>
        </a:p>
      </dgm:t>
    </dgm:pt>
    <dgm:pt modelId="{6441B353-98F2-4653-B83E-DF80A697BFC8}" type="sibTrans" cxnId="{787BA977-6C30-4F85-AA7D-3CD383AB2FFE}">
      <dgm:prSet/>
      <dgm:spPr/>
      <dgm:t>
        <a:bodyPr/>
        <a:lstStyle/>
        <a:p>
          <a:endParaRPr lang="en-US"/>
        </a:p>
      </dgm:t>
    </dgm:pt>
    <dgm:pt modelId="{8E40C303-F3DB-4980-B01C-44758CADBEA2}" type="pres">
      <dgm:prSet presAssocID="{B522DE4F-CD92-4FE2-9DFC-4BA84568A009}" presName="root" presStyleCnt="0">
        <dgm:presLayoutVars>
          <dgm:dir/>
          <dgm:resizeHandles val="exact"/>
        </dgm:presLayoutVars>
      </dgm:prSet>
      <dgm:spPr/>
    </dgm:pt>
    <dgm:pt modelId="{56C11C70-2314-419B-8D1A-A77CB39E01C0}" type="pres">
      <dgm:prSet presAssocID="{6A2E1C1A-D19B-4931-B1ED-802549B60ABE}" presName="compNode" presStyleCnt="0"/>
      <dgm:spPr/>
    </dgm:pt>
    <dgm:pt modelId="{8B9C23B5-A1C6-4BBD-BD5B-A5206BD5C929}" type="pres">
      <dgm:prSet presAssocID="{6A2E1C1A-D19B-4931-B1ED-802549B60ABE}" presName="bgRect" presStyleLbl="bgShp" presStyleIdx="0" presStyleCnt="3"/>
      <dgm:spPr/>
    </dgm:pt>
    <dgm:pt modelId="{1BD5E46F-2311-462B-B0E0-92C0FFB2F44B}" type="pres">
      <dgm:prSet presAssocID="{6A2E1C1A-D19B-4931-B1ED-802549B60A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887BFA4F-535F-413E-B934-8F3140745990}" type="pres">
      <dgm:prSet presAssocID="{6A2E1C1A-D19B-4931-B1ED-802549B60ABE}" presName="spaceRect" presStyleCnt="0"/>
      <dgm:spPr/>
    </dgm:pt>
    <dgm:pt modelId="{2F5B7DFB-87AB-4E83-8929-DBB6CDCF363A}" type="pres">
      <dgm:prSet presAssocID="{6A2E1C1A-D19B-4931-B1ED-802549B60ABE}" presName="parTx" presStyleLbl="revTx" presStyleIdx="0" presStyleCnt="3">
        <dgm:presLayoutVars>
          <dgm:chMax val="0"/>
          <dgm:chPref val="0"/>
        </dgm:presLayoutVars>
      </dgm:prSet>
      <dgm:spPr/>
    </dgm:pt>
    <dgm:pt modelId="{B6B901C6-5113-4F47-81DC-1E3890E6E653}" type="pres">
      <dgm:prSet presAssocID="{EC49CA17-3700-47BC-A41B-EC38D4BCD8B2}" presName="sibTrans" presStyleCnt="0"/>
      <dgm:spPr/>
    </dgm:pt>
    <dgm:pt modelId="{4383AA14-EE0D-44EF-B21F-56EE58137B19}" type="pres">
      <dgm:prSet presAssocID="{4CE42D76-1995-4A2C-903C-2421F081FAAA}" presName="compNode" presStyleCnt="0"/>
      <dgm:spPr/>
    </dgm:pt>
    <dgm:pt modelId="{4B327F8D-AD06-4068-B9DA-F80A1AD791DB}" type="pres">
      <dgm:prSet presAssocID="{4CE42D76-1995-4A2C-903C-2421F081FAAA}" presName="bgRect" presStyleLbl="bgShp" presStyleIdx="1" presStyleCnt="3"/>
      <dgm:spPr/>
    </dgm:pt>
    <dgm:pt modelId="{C34E8E0F-4D23-4CB4-A879-DE353DB568C3}" type="pres">
      <dgm:prSet presAssocID="{4CE42D76-1995-4A2C-903C-2421F081FA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A17761D3-327F-46E9-996A-0AEA72610C4A}" type="pres">
      <dgm:prSet presAssocID="{4CE42D76-1995-4A2C-903C-2421F081FAAA}" presName="spaceRect" presStyleCnt="0"/>
      <dgm:spPr/>
    </dgm:pt>
    <dgm:pt modelId="{58238CE9-EF89-4920-9BEA-2A5C301734E9}" type="pres">
      <dgm:prSet presAssocID="{4CE42D76-1995-4A2C-903C-2421F081FAAA}" presName="parTx" presStyleLbl="revTx" presStyleIdx="1" presStyleCnt="3">
        <dgm:presLayoutVars>
          <dgm:chMax val="0"/>
          <dgm:chPref val="0"/>
        </dgm:presLayoutVars>
      </dgm:prSet>
      <dgm:spPr/>
    </dgm:pt>
    <dgm:pt modelId="{3A869357-DF5A-4F10-BE47-3B2A51526EAD}" type="pres">
      <dgm:prSet presAssocID="{3DA914C0-6184-4CD9-9E67-E4EDF7AF46B0}" presName="sibTrans" presStyleCnt="0"/>
      <dgm:spPr/>
    </dgm:pt>
    <dgm:pt modelId="{FBC1EC9F-3008-4B4D-93A1-E7E2AC0EB3ED}" type="pres">
      <dgm:prSet presAssocID="{9EA00DB1-77A4-4893-BEF3-B8FB1CF5E6B5}" presName="compNode" presStyleCnt="0"/>
      <dgm:spPr/>
    </dgm:pt>
    <dgm:pt modelId="{95DDD27F-DF80-418C-AF2E-8AF4E14493E5}" type="pres">
      <dgm:prSet presAssocID="{9EA00DB1-77A4-4893-BEF3-B8FB1CF5E6B5}" presName="bgRect" presStyleLbl="bgShp" presStyleIdx="2" presStyleCnt="3"/>
      <dgm:spPr/>
    </dgm:pt>
    <dgm:pt modelId="{86B11154-1705-4910-8A70-3FAB75D3F79E}" type="pres">
      <dgm:prSet presAssocID="{9EA00DB1-77A4-4893-BEF3-B8FB1CF5E6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05BC4E04-F2B6-4012-AE07-7CDD76758DF3}" type="pres">
      <dgm:prSet presAssocID="{9EA00DB1-77A4-4893-BEF3-B8FB1CF5E6B5}" presName="spaceRect" presStyleCnt="0"/>
      <dgm:spPr/>
    </dgm:pt>
    <dgm:pt modelId="{20322CB5-1FD2-49FE-B760-3EA99F4CE6BB}" type="pres">
      <dgm:prSet presAssocID="{9EA00DB1-77A4-4893-BEF3-B8FB1CF5E6B5}" presName="parTx" presStyleLbl="revTx" presStyleIdx="2" presStyleCnt="3">
        <dgm:presLayoutVars>
          <dgm:chMax val="0"/>
          <dgm:chPref val="0"/>
        </dgm:presLayoutVars>
      </dgm:prSet>
      <dgm:spPr/>
    </dgm:pt>
  </dgm:ptLst>
  <dgm:cxnLst>
    <dgm:cxn modelId="{2E918C5E-FEC0-4BDE-974A-4E71323C9BD5}" type="presOf" srcId="{4CE42D76-1995-4A2C-903C-2421F081FAAA}" destId="{58238CE9-EF89-4920-9BEA-2A5C301734E9}" srcOrd="0" destOrd="0" presId="urn:microsoft.com/office/officeart/2018/2/layout/IconVerticalSolidList"/>
    <dgm:cxn modelId="{F9093B42-D5AF-4602-B5B6-50F170A561B5}" type="presOf" srcId="{6A2E1C1A-D19B-4931-B1ED-802549B60ABE}" destId="{2F5B7DFB-87AB-4E83-8929-DBB6CDCF363A}" srcOrd="0" destOrd="0" presId="urn:microsoft.com/office/officeart/2018/2/layout/IconVerticalSolidList"/>
    <dgm:cxn modelId="{C2109B47-E248-437D-B7FB-7B7722A589D2}" srcId="{B522DE4F-CD92-4FE2-9DFC-4BA84568A009}" destId="{6A2E1C1A-D19B-4931-B1ED-802549B60ABE}" srcOrd="0" destOrd="0" parTransId="{855349F4-E70C-4B59-8F02-CFFB6990B155}" sibTransId="{EC49CA17-3700-47BC-A41B-EC38D4BCD8B2}"/>
    <dgm:cxn modelId="{787BA977-6C30-4F85-AA7D-3CD383AB2FFE}" srcId="{B522DE4F-CD92-4FE2-9DFC-4BA84568A009}" destId="{9EA00DB1-77A4-4893-BEF3-B8FB1CF5E6B5}" srcOrd="2" destOrd="0" parTransId="{D7806711-8268-4644-A75A-F101DD081635}" sibTransId="{6441B353-98F2-4653-B83E-DF80A697BFC8}"/>
    <dgm:cxn modelId="{D2BBBAA5-30CD-427D-95AB-38B2DF595FF8}" type="presOf" srcId="{B522DE4F-CD92-4FE2-9DFC-4BA84568A009}" destId="{8E40C303-F3DB-4980-B01C-44758CADBEA2}" srcOrd="0" destOrd="0" presId="urn:microsoft.com/office/officeart/2018/2/layout/IconVerticalSolidList"/>
    <dgm:cxn modelId="{62D79EC7-4E99-4F53-9BA2-AFFF7288B858}" type="presOf" srcId="{9EA00DB1-77A4-4893-BEF3-B8FB1CF5E6B5}" destId="{20322CB5-1FD2-49FE-B760-3EA99F4CE6BB}" srcOrd="0" destOrd="0" presId="urn:microsoft.com/office/officeart/2018/2/layout/IconVerticalSolidList"/>
    <dgm:cxn modelId="{15BA0CD7-F71D-43C2-84EE-50FA3B8A5FB9}" srcId="{B522DE4F-CD92-4FE2-9DFC-4BA84568A009}" destId="{4CE42D76-1995-4A2C-903C-2421F081FAAA}" srcOrd="1" destOrd="0" parTransId="{E3CC651C-804C-4688-B81A-C11F7D1D250E}" sibTransId="{3DA914C0-6184-4CD9-9E67-E4EDF7AF46B0}"/>
    <dgm:cxn modelId="{85EA3F5F-7621-46B1-9423-95950F27817C}" type="presParOf" srcId="{8E40C303-F3DB-4980-B01C-44758CADBEA2}" destId="{56C11C70-2314-419B-8D1A-A77CB39E01C0}" srcOrd="0" destOrd="0" presId="urn:microsoft.com/office/officeart/2018/2/layout/IconVerticalSolidList"/>
    <dgm:cxn modelId="{17DCBC8F-B034-4D0F-84C0-DF160085B4B2}" type="presParOf" srcId="{56C11C70-2314-419B-8D1A-A77CB39E01C0}" destId="{8B9C23B5-A1C6-4BBD-BD5B-A5206BD5C929}" srcOrd="0" destOrd="0" presId="urn:microsoft.com/office/officeart/2018/2/layout/IconVerticalSolidList"/>
    <dgm:cxn modelId="{97B7284D-37A6-4B23-BD44-1E57EB53415C}" type="presParOf" srcId="{56C11C70-2314-419B-8D1A-A77CB39E01C0}" destId="{1BD5E46F-2311-462B-B0E0-92C0FFB2F44B}" srcOrd="1" destOrd="0" presId="urn:microsoft.com/office/officeart/2018/2/layout/IconVerticalSolidList"/>
    <dgm:cxn modelId="{0C9C778F-8FF8-49ED-BE19-58EE01610CDD}" type="presParOf" srcId="{56C11C70-2314-419B-8D1A-A77CB39E01C0}" destId="{887BFA4F-535F-413E-B934-8F3140745990}" srcOrd="2" destOrd="0" presId="urn:microsoft.com/office/officeart/2018/2/layout/IconVerticalSolidList"/>
    <dgm:cxn modelId="{363C8D72-DC70-4B19-B837-104F1A88314A}" type="presParOf" srcId="{56C11C70-2314-419B-8D1A-A77CB39E01C0}" destId="{2F5B7DFB-87AB-4E83-8929-DBB6CDCF363A}" srcOrd="3" destOrd="0" presId="urn:microsoft.com/office/officeart/2018/2/layout/IconVerticalSolidList"/>
    <dgm:cxn modelId="{6F67F91F-03B6-4514-A3EF-52CB5BCF1C4F}" type="presParOf" srcId="{8E40C303-F3DB-4980-B01C-44758CADBEA2}" destId="{B6B901C6-5113-4F47-81DC-1E3890E6E653}" srcOrd="1" destOrd="0" presId="urn:microsoft.com/office/officeart/2018/2/layout/IconVerticalSolidList"/>
    <dgm:cxn modelId="{F3157178-ECB7-44C0-B77F-F711DC112311}" type="presParOf" srcId="{8E40C303-F3DB-4980-B01C-44758CADBEA2}" destId="{4383AA14-EE0D-44EF-B21F-56EE58137B19}" srcOrd="2" destOrd="0" presId="urn:microsoft.com/office/officeart/2018/2/layout/IconVerticalSolidList"/>
    <dgm:cxn modelId="{C1270D48-D459-480E-8B9F-E4E8EE06BA89}" type="presParOf" srcId="{4383AA14-EE0D-44EF-B21F-56EE58137B19}" destId="{4B327F8D-AD06-4068-B9DA-F80A1AD791DB}" srcOrd="0" destOrd="0" presId="urn:microsoft.com/office/officeart/2018/2/layout/IconVerticalSolidList"/>
    <dgm:cxn modelId="{C01EB8F2-334E-4BF1-A582-7D9C84A353AA}" type="presParOf" srcId="{4383AA14-EE0D-44EF-B21F-56EE58137B19}" destId="{C34E8E0F-4D23-4CB4-A879-DE353DB568C3}" srcOrd="1" destOrd="0" presId="urn:microsoft.com/office/officeart/2018/2/layout/IconVerticalSolidList"/>
    <dgm:cxn modelId="{9F053DC4-1703-4FED-99F3-E5BC59965160}" type="presParOf" srcId="{4383AA14-EE0D-44EF-B21F-56EE58137B19}" destId="{A17761D3-327F-46E9-996A-0AEA72610C4A}" srcOrd="2" destOrd="0" presId="urn:microsoft.com/office/officeart/2018/2/layout/IconVerticalSolidList"/>
    <dgm:cxn modelId="{8B491DB9-231C-47AD-AD57-EC1D6E1A942F}" type="presParOf" srcId="{4383AA14-EE0D-44EF-B21F-56EE58137B19}" destId="{58238CE9-EF89-4920-9BEA-2A5C301734E9}" srcOrd="3" destOrd="0" presId="urn:microsoft.com/office/officeart/2018/2/layout/IconVerticalSolidList"/>
    <dgm:cxn modelId="{E53C9709-D802-4FE6-BA28-1946D042EC87}" type="presParOf" srcId="{8E40C303-F3DB-4980-B01C-44758CADBEA2}" destId="{3A869357-DF5A-4F10-BE47-3B2A51526EAD}" srcOrd="3" destOrd="0" presId="urn:microsoft.com/office/officeart/2018/2/layout/IconVerticalSolidList"/>
    <dgm:cxn modelId="{5B20D911-54A6-42C4-82F4-E0227414AE4C}" type="presParOf" srcId="{8E40C303-F3DB-4980-B01C-44758CADBEA2}" destId="{FBC1EC9F-3008-4B4D-93A1-E7E2AC0EB3ED}" srcOrd="4" destOrd="0" presId="urn:microsoft.com/office/officeart/2018/2/layout/IconVerticalSolidList"/>
    <dgm:cxn modelId="{2B6DC251-D769-4D04-92FD-182059FBB9CD}" type="presParOf" srcId="{FBC1EC9F-3008-4B4D-93A1-E7E2AC0EB3ED}" destId="{95DDD27F-DF80-418C-AF2E-8AF4E14493E5}" srcOrd="0" destOrd="0" presId="urn:microsoft.com/office/officeart/2018/2/layout/IconVerticalSolidList"/>
    <dgm:cxn modelId="{368E9285-89F7-4FF1-944F-5C22B140CFD8}" type="presParOf" srcId="{FBC1EC9F-3008-4B4D-93A1-E7E2AC0EB3ED}" destId="{86B11154-1705-4910-8A70-3FAB75D3F79E}" srcOrd="1" destOrd="0" presId="urn:microsoft.com/office/officeart/2018/2/layout/IconVerticalSolidList"/>
    <dgm:cxn modelId="{EBD24CAB-D543-4C8A-B604-8423732F5ED4}" type="presParOf" srcId="{FBC1EC9F-3008-4B4D-93A1-E7E2AC0EB3ED}" destId="{05BC4E04-F2B6-4012-AE07-7CDD76758DF3}" srcOrd="2" destOrd="0" presId="urn:microsoft.com/office/officeart/2018/2/layout/IconVerticalSolidList"/>
    <dgm:cxn modelId="{D05B887D-C328-480F-A2C8-C1FAF8736AA5}" type="presParOf" srcId="{FBC1EC9F-3008-4B4D-93A1-E7E2AC0EB3ED}" destId="{20322CB5-1FD2-49FE-B760-3EA99F4CE6B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6B7060-0BDC-4D93-A4B5-99BB69136ED3}"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5B0732-8956-47CE-A983-3571FD0D2F8D}">
      <dgm:prSet/>
      <dgm:spPr/>
      <dgm:t>
        <a:bodyPr/>
        <a:lstStyle/>
        <a:p>
          <a:r>
            <a:rPr lang="en-US" dirty="0"/>
            <a:t>To convert the images to sound and vice versa.</a:t>
          </a:r>
        </a:p>
      </dgm:t>
    </dgm:pt>
    <dgm:pt modelId="{F2513740-6A25-4C27-B615-438D383921E8}" type="parTrans" cxnId="{5B27B8AB-F3FA-4B9C-AA32-C461302FAD09}">
      <dgm:prSet/>
      <dgm:spPr/>
      <dgm:t>
        <a:bodyPr/>
        <a:lstStyle/>
        <a:p>
          <a:endParaRPr lang="en-US"/>
        </a:p>
      </dgm:t>
    </dgm:pt>
    <dgm:pt modelId="{CC3CD3EF-813B-4C52-A092-B9678EA63CD8}" type="sibTrans" cxnId="{5B27B8AB-F3FA-4B9C-AA32-C461302FAD09}">
      <dgm:prSet/>
      <dgm:spPr/>
      <dgm:t>
        <a:bodyPr/>
        <a:lstStyle/>
        <a:p>
          <a:endParaRPr lang="en-US"/>
        </a:p>
      </dgm:t>
    </dgm:pt>
    <dgm:pt modelId="{DF5429EA-2AC9-4EDF-ABF0-9AA2CD64824B}">
      <dgm:prSet/>
      <dgm:spPr/>
      <dgm:t>
        <a:bodyPr/>
        <a:lstStyle/>
        <a:p>
          <a:r>
            <a:rPr lang="en-US" dirty="0"/>
            <a:t>To encode, encrypt and emit the data (text, audio, image, video) over handheld trans-</a:t>
          </a:r>
          <a:r>
            <a:rPr lang="en-US" dirty="0" err="1"/>
            <a:t>recievers</a:t>
          </a:r>
          <a:endParaRPr lang="en-US" dirty="0"/>
        </a:p>
      </dgm:t>
    </dgm:pt>
    <dgm:pt modelId="{895A8CD9-A048-4446-9501-83D0896A3BC9}" type="parTrans" cxnId="{6F403DC1-45FE-4850-834B-0681A2845ABA}">
      <dgm:prSet/>
      <dgm:spPr/>
      <dgm:t>
        <a:bodyPr/>
        <a:lstStyle/>
        <a:p>
          <a:endParaRPr lang="en-US"/>
        </a:p>
      </dgm:t>
    </dgm:pt>
    <dgm:pt modelId="{537909D2-3BBC-45A6-9B5D-013A34E1E644}" type="sibTrans" cxnId="{6F403DC1-45FE-4850-834B-0681A2845ABA}">
      <dgm:prSet/>
      <dgm:spPr/>
      <dgm:t>
        <a:bodyPr/>
        <a:lstStyle/>
        <a:p>
          <a:endParaRPr lang="en-US"/>
        </a:p>
      </dgm:t>
    </dgm:pt>
    <dgm:pt modelId="{9EBAF7D2-B140-482C-8756-420171E8C75B}">
      <dgm:prSet/>
      <dgm:spPr/>
      <dgm:t>
        <a:bodyPr/>
        <a:lstStyle/>
        <a:p>
          <a:endParaRPr lang="en-US" dirty="0">
            <a:latin typeface="Times New Roman" panose="02020603050405020304" pitchFamily="18" charset="0"/>
            <a:cs typeface="Times New Roman" panose="02020603050405020304" pitchFamily="18" charset="0"/>
          </a:endParaRPr>
        </a:p>
      </dgm:t>
    </dgm:pt>
    <dgm:pt modelId="{6E2A9030-37F9-44BE-A6C2-83E51C2C7414}" type="parTrans" cxnId="{96811CF3-D046-493E-B861-F1AB2AC2BA04}">
      <dgm:prSet/>
      <dgm:spPr/>
      <dgm:t>
        <a:bodyPr/>
        <a:lstStyle/>
        <a:p>
          <a:endParaRPr lang="en-IN"/>
        </a:p>
      </dgm:t>
    </dgm:pt>
    <dgm:pt modelId="{62F79888-73C8-49F3-B6CE-9D2BDA784CEB}" type="sibTrans" cxnId="{96811CF3-D046-493E-B861-F1AB2AC2BA04}">
      <dgm:prSet/>
      <dgm:spPr/>
      <dgm:t>
        <a:bodyPr/>
        <a:lstStyle/>
        <a:p>
          <a:endParaRPr lang="en-IN"/>
        </a:p>
      </dgm:t>
    </dgm:pt>
    <dgm:pt modelId="{5FDC1680-078F-46D1-92E8-DEEF71D090CE}" type="pres">
      <dgm:prSet presAssocID="{DA6B7060-0BDC-4D93-A4B5-99BB69136ED3}" presName="vert0" presStyleCnt="0">
        <dgm:presLayoutVars>
          <dgm:dir/>
          <dgm:animOne val="branch"/>
          <dgm:animLvl val="lvl"/>
        </dgm:presLayoutVars>
      </dgm:prSet>
      <dgm:spPr/>
    </dgm:pt>
    <dgm:pt modelId="{C98BDCF3-DB39-4CF1-94F4-48CE246744B6}" type="pres">
      <dgm:prSet presAssocID="{DB5B0732-8956-47CE-A983-3571FD0D2F8D}" presName="thickLine" presStyleLbl="alignNode1" presStyleIdx="0" presStyleCnt="3"/>
      <dgm:spPr/>
    </dgm:pt>
    <dgm:pt modelId="{B3FCAD08-6F44-46CC-88D7-2BEF7A3BDF1B}" type="pres">
      <dgm:prSet presAssocID="{DB5B0732-8956-47CE-A983-3571FD0D2F8D}" presName="horz1" presStyleCnt="0"/>
      <dgm:spPr/>
    </dgm:pt>
    <dgm:pt modelId="{DF55CC85-C14F-47A7-AD13-69158B8A5AF2}" type="pres">
      <dgm:prSet presAssocID="{DB5B0732-8956-47CE-A983-3571FD0D2F8D}" presName="tx1" presStyleLbl="revTx" presStyleIdx="0" presStyleCnt="3" custLinFactNeighborX="-1770" custLinFactNeighborY="-89928"/>
      <dgm:spPr/>
    </dgm:pt>
    <dgm:pt modelId="{7B2AD55D-B5E9-45A9-9015-E7EBD568C115}" type="pres">
      <dgm:prSet presAssocID="{DB5B0732-8956-47CE-A983-3571FD0D2F8D}" presName="vert1" presStyleCnt="0"/>
      <dgm:spPr/>
    </dgm:pt>
    <dgm:pt modelId="{F671D1E4-DC64-4447-B5CE-382D6134B335}" type="pres">
      <dgm:prSet presAssocID="{DF5429EA-2AC9-4EDF-ABF0-9AA2CD64824B}" presName="thickLine" presStyleLbl="alignNode1" presStyleIdx="1" presStyleCnt="3"/>
      <dgm:spPr/>
    </dgm:pt>
    <dgm:pt modelId="{B4E59442-B4D4-4F9C-8F07-8F64EA33F829}" type="pres">
      <dgm:prSet presAssocID="{DF5429EA-2AC9-4EDF-ABF0-9AA2CD64824B}" presName="horz1" presStyleCnt="0"/>
      <dgm:spPr/>
    </dgm:pt>
    <dgm:pt modelId="{2D126402-7C24-40E2-B98A-3A77EBFE56B5}" type="pres">
      <dgm:prSet presAssocID="{DF5429EA-2AC9-4EDF-ABF0-9AA2CD64824B}" presName="tx1" presStyleLbl="revTx" presStyleIdx="1" presStyleCnt="3"/>
      <dgm:spPr/>
    </dgm:pt>
    <dgm:pt modelId="{BB8AD330-0C78-41BA-A75F-272D75D9B7D0}" type="pres">
      <dgm:prSet presAssocID="{DF5429EA-2AC9-4EDF-ABF0-9AA2CD64824B}" presName="vert1" presStyleCnt="0"/>
      <dgm:spPr/>
    </dgm:pt>
    <dgm:pt modelId="{F286C4DA-0B8C-428C-87E5-1857D325A238}" type="pres">
      <dgm:prSet presAssocID="{9EBAF7D2-B140-482C-8756-420171E8C75B}" presName="thickLine" presStyleLbl="alignNode1" presStyleIdx="2" presStyleCnt="3"/>
      <dgm:spPr/>
    </dgm:pt>
    <dgm:pt modelId="{F1CC19A3-E649-4A23-B182-8E722C7ABDB0}" type="pres">
      <dgm:prSet presAssocID="{9EBAF7D2-B140-482C-8756-420171E8C75B}" presName="horz1" presStyleCnt="0"/>
      <dgm:spPr/>
    </dgm:pt>
    <dgm:pt modelId="{8687C60D-9537-4CC8-8153-5F16EAEFA341}" type="pres">
      <dgm:prSet presAssocID="{9EBAF7D2-B140-482C-8756-420171E8C75B}" presName="tx1" presStyleLbl="revTx" presStyleIdx="2" presStyleCnt="3"/>
      <dgm:spPr/>
    </dgm:pt>
    <dgm:pt modelId="{05D1EAB6-CAB2-461D-9F83-51B00995A177}" type="pres">
      <dgm:prSet presAssocID="{9EBAF7D2-B140-482C-8756-420171E8C75B}" presName="vert1" presStyleCnt="0"/>
      <dgm:spPr/>
    </dgm:pt>
  </dgm:ptLst>
  <dgm:cxnLst>
    <dgm:cxn modelId="{EF6F8B48-EBD4-4DBD-B950-C167889AD512}" type="presOf" srcId="{DF5429EA-2AC9-4EDF-ABF0-9AA2CD64824B}" destId="{2D126402-7C24-40E2-B98A-3A77EBFE56B5}" srcOrd="0" destOrd="0" presId="urn:microsoft.com/office/officeart/2008/layout/LinedList"/>
    <dgm:cxn modelId="{56AE6454-9122-487A-973F-D4AADB449C99}" type="presOf" srcId="{DA6B7060-0BDC-4D93-A4B5-99BB69136ED3}" destId="{5FDC1680-078F-46D1-92E8-DEEF71D090CE}" srcOrd="0" destOrd="0" presId="urn:microsoft.com/office/officeart/2008/layout/LinedList"/>
    <dgm:cxn modelId="{CBBAF1A5-A87E-4824-82BE-F2DC39FE32F4}" type="presOf" srcId="{DB5B0732-8956-47CE-A983-3571FD0D2F8D}" destId="{DF55CC85-C14F-47A7-AD13-69158B8A5AF2}" srcOrd="0" destOrd="0" presId="urn:microsoft.com/office/officeart/2008/layout/LinedList"/>
    <dgm:cxn modelId="{5B27B8AB-F3FA-4B9C-AA32-C461302FAD09}" srcId="{DA6B7060-0BDC-4D93-A4B5-99BB69136ED3}" destId="{DB5B0732-8956-47CE-A983-3571FD0D2F8D}" srcOrd="0" destOrd="0" parTransId="{F2513740-6A25-4C27-B615-438D383921E8}" sibTransId="{CC3CD3EF-813B-4C52-A092-B9678EA63CD8}"/>
    <dgm:cxn modelId="{476C51BA-1A44-47E0-84D2-099BF5684A58}" type="presOf" srcId="{9EBAF7D2-B140-482C-8756-420171E8C75B}" destId="{8687C60D-9537-4CC8-8153-5F16EAEFA341}" srcOrd="0" destOrd="0" presId="urn:microsoft.com/office/officeart/2008/layout/LinedList"/>
    <dgm:cxn modelId="{6F403DC1-45FE-4850-834B-0681A2845ABA}" srcId="{DA6B7060-0BDC-4D93-A4B5-99BB69136ED3}" destId="{DF5429EA-2AC9-4EDF-ABF0-9AA2CD64824B}" srcOrd="1" destOrd="0" parTransId="{895A8CD9-A048-4446-9501-83D0896A3BC9}" sibTransId="{537909D2-3BBC-45A6-9B5D-013A34E1E644}"/>
    <dgm:cxn modelId="{96811CF3-D046-493E-B861-F1AB2AC2BA04}" srcId="{DA6B7060-0BDC-4D93-A4B5-99BB69136ED3}" destId="{9EBAF7D2-B140-482C-8756-420171E8C75B}" srcOrd="2" destOrd="0" parTransId="{6E2A9030-37F9-44BE-A6C2-83E51C2C7414}" sibTransId="{62F79888-73C8-49F3-B6CE-9D2BDA784CEB}"/>
    <dgm:cxn modelId="{84E6250A-162C-4B15-8B3C-7155F260A025}" type="presParOf" srcId="{5FDC1680-078F-46D1-92E8-DEEF71D090CE}" destId="{C98BDCF3-DB39-4CF1-94F4-48CE246744B6}" srcOrd="0" destOrd="0" presId="urn:microsoft.com/office/officeart/2008/layout/LinedList"/>
    <dgm:cxn modelId="{309354DA-086D-4F3C-B1CD-A72600F64094}" type="presParOf" srcId="{5FDC1680-078F-46D1-92E8-DEEF71D090CE}" destId="{B3FCAD08-6F44-46CC-88D7-2BEF7A3BDF1B}" srcOrd="1" destOrd="0" presId="urn:microsoft.com/office/officeart/2008/layout/LinedList"/>
    <dgm:cxn modelId="{8B4B3C20-8AC0-4AAE-AB6D-785F2CE179EC}" type="presParOf" srcId="{B3FCAD08-6F44-46CC-88D7-2BEF7A3BDF1B}" destId="{DF55CC85-C14F-47A7-AD13-69158B8A5AF2}" srcOrd="0" destOrd="0" presId="urn:microsoft.com/office/officeart/2008/layout/LinedList"/>
    <dgm:cxn modelId="{FE3DBB70-E40C-41EF-A096-FB22A0E5D8B4}" type="presParOf" srcId="{B3FCAD08-6F44-46CC-88D7-2BEF7A3BDF1B}" destId="{7B2AD55D-B5E9-45A9-9015-E7EBD568C115}" srcOrd="1" destOrd="0" presId="urn:microsoft.com/office/officeart/2008/layout/LinedList"/>
    <dgm:cxn modelId="{693411F0-87D1-4EA7-A23E-24120350BEDC}" type="presParOf" srcId="{5FDC1680-078F-46D1-92E8-DEEF71D090CE}" destId="{F671D1E4-DC64-4447-B5CE-382D6134B335}" srcOrd="2" destOrd="0" presId="urn:microsoft.com/office/officeart/2008/layout/LinedList"/>
    <dgm:cxn modelId="{43A4FA85-E3B2-4115-9000-D953CB148AC2}" type="presParOf" srcId="{5FDC1680-078F-46D1-92E8-DEEF71D090CE}" destId="{B4E59442-B4D4-4F9C-8F07-8F64EA33F829}" srcOrd="3" destOrd="0" presId="urn:microsoft.com/office/officeart/2008/layout/LinedList"/>
    <dgm:cxn modelId="{5DF66D5F-0A79-4B62-B089-9B794C51A4AB}" type="presParOf" srcId="{B4E59442-B4D4-4F9C-8F07-8F64EA33F829}" destId="{2D126402-7C24-40E2-B98A-3A77EBFE56B5}" srcOrd="0" destOrd="0" presId="urn:microsoft.com/office/officeart/2008/layout/LinedList"/>
    <dgm:cxn modelId="{B768AC97-CAB5-4E14-B549-53A01588E919}" type="presParOf" srcId="{B4E59442-B4D4-4F9C-8F07-8F64EA33F829}" destId="{BB8AD330-0C78-41BA-A75F-272D75D9B7D0}" srcOrd="1" destOrd="0" presId="urn:microsoft.com/office/officeart/2008/layout/LinedList"/>
    <dgm:cxn modelId="{F9EDC6F6-A9E0-4B64-A227-0B6A31C69453}" type="presParOf" srcId="{5FDC1680-078F-46D1-92E8-DEEF71D090CE}" destId="{F286C4DA-0B8C-428C-87E5-1857D325A238}" srcOrd="4" destOrd="0" presId="urn:microsoft.com/office/officeart/2008/layout/LinedList"/>
    <dgm:cxn modelId="{06E0409C-B25B-49C3-939E-36D03B3D931B}" type="presParOf" srcId="{5FDC1680-078F-46D1-92E8-DEEF71D090CE}" destId="{F1CC19A3-E649-4A23-B182-8E722C7ABDB0}" srcOrd="5" destOrd="0" presId="urn:microsoft.com/office/officeart/2008/layout/LinedList"/>
    <dgm:cxn modelId="{29663374-0F42-4ED5-B349-4222A1E92323}" type="presParOf" srcId="{F1CC19A3-E649-4A23-B182-8E722C7ABDB0}" destId="{8687C60D-9537-4CC8-8153-5F16EAEFA341}" srcOrd="0" destOrd="0" presId="urn:microsoft.com/office/officeart/2008/layout/LinedList"/>
    <dgm:cxn modelId="{F1978A47-DFA8-466D-AFC5-27877204585E}" type="presParOf" srcId="{F1CC19A3-E649-4A23-B182-8E722C7ABDB0}" destId="{05D1EAB6-CAB2-461D-9F83-51B00995A17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B798B3-5590-4486-A9DF-D55ADB46753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BD4280-5FAE-4707-AC7D-D3C29A62F7F4}">
      <dgm:prSet/>
      <dgm:spPr/>
      <dgm:t>
        <a:bodyPr/>
        <a:lstStyle/>
        <a:p>
          <a:pPr>
            <a:lnSpc>
              <a:spcPct val="100000"/>
            </a:lnSpc>
          </a:pPr>
          <a:r>
            <a:rPr lang="en-US" dirty="0"/>
            <a:t>Images, text and audio are transmitted on sound waves in wireless comms architecture.</a:t>
          </a:r>
        </a:p>
      </dgm:t>
    </dgm:pt>
    <dgm:pt modelId="{9BDCD4E7-77B9-4832-8685-09AFD5355296}" type="parTrans" cxnId="{187B4C5E-2D98-4E5C-B205-61C3D59EA445}">
      <dgm:prSet/>
      <dgm:spPr/>
      <dgm:t>
        <a:bodyPr/>
        <a:lstStyle/>
        <a:p>
          <a:endParaRPr lang="en-US"/>
        </a:p>
      </dgm:t>
    </dgm:pt>
    <dgm:pt modelId="{8EA03CAB-A1F5-46DE-A85C-9B4FCBE43971}" type="sibTrans" cxnId="{187B4C5E-2D98-4E5C-B205-61C3D59EA445}">
      <dgm:prSet/>
      <dgm:spPr/>
      <dgm:t>
        <a:bodyPr/>
        <a:lstStyle/>
        <a:p>
          <a:endParaRPr lang="en-US"/>
        </a:p>
      </dgm:t>
    </dgm:pt>
    <dgm:pt modelId="{8BFE5831-7836-42EC-B073-CD9E7BC71A2B}">
      <dgm:prSet/>
      <dgm:spPr/>
      <dgm:t>
        <a:bodyPr/>
        <a:lstStyle/>
        <a:p>
          <a:pPr>
            <a:lnSpc>
              <a:spcPct val="100000"/>
            </a:lnSpc>
          </a:pPr>
          <a:r>
            <a:rPr lang="en-US" dirty="0"/>
            <a:t>Images are converted to sound and make them non detectable to sensors.</a:t>
          </a:r>
        </a:p>
      </dgm:t>
    </dgm:pt>
    <dgm:pt modelId="{6623A8BB-7D96-4A45-BA9B-081B3C9A6642}" type="parTrans" cxnId="{1DDAD3F1-7116-4D1E-94FB-E0494FC0FC36}">
      <dgm:prSet/>
      <dgm:spPr/>
      <dgm:t>
        <a:bodyPr/>
        <a:lstStyle/>
        <a:p>
          <a:endParaRPr lang="en-US"/>
        </a:p>
      </dgm:t>
    </dgm:pt>
    <dgm:pt modelId="{4B150ACA-A139-444E-BA0C-AF84C73F656F}" type="sibTrans" cxnId="{1DDAD3F1-7116-4D1E-94FB-E0494FC0FC36}">
      <dgm:prSet/>
      <dgm:spPr/>
      <dgm:t>
        <a:bodyPr/>
        <a:lstStyle/>
        <a:p>
          <a:endParaRPr lang="en-US"/>
        </a:p>
      </dgm:t>
    </dgm:pt>
    <dgm:pt modelId="{BAA6A295-A5C0-4973-A800-F0461DC8A9FE}">
      <dgm:prSet/>
      <dgm:spPr/>
      <dgm:t>
        <a:bodyPr/>
        <a:lstStyle/>
        <a:p>
          <a:pPr>
            <a:lnSpc>
              <a:spcPct val="100000"/>
            </a:lnSpc>
          </a:pPr>
          <a:r>
            <a:rPr lang="en-US"/>
            <a:t>Network sniffing and packet tracing is not detected in the case of sound waves , to ensure a secure transmission of data .</a:t>
          </a:r>
        </a:p>
      </dgm:t>
    </dgm:pt>
    <dgm:pt modelId="{9E9044F7-ED33-4DB4-957F-D7BE7BEDD354}" type="parTrans" cxnId="{CC535980-CBE3-4E13-8334-6C3673393779}">
      <dgm:prSet/>
      <dgm:spPr/>
      <dgm:t>
        <a:bodyPr/>
        <a:lstStyle/>
        <a:p>
          <a:endParaRPr lang="en-US"/>
        </a:p>
      </dgm:t>
    </dgm:pt>
    <dgm:pt modelId="{64F7BE55-40C7-4E6B-B06D-9C482FEB0B74}" type="sibTrans" cxnId="{CC535980-CBE3-4E13-8334-6C3673393779}">
      <dgm:prSet/>
      <dgm:spPr/>
      <dgm:t>
        <a:bodyPr/>
        <a:lstStyle/>
        <a:p>
          <a:endParaRPr lang="en-US"/>
        </a:p>
      </dgm:t>
    </dgm:pt>
    <dgm:pt modelId="{3AB91638-2322-4280-8B45-583168400CF4}" type="pres">
      <dgm:prSet presAssocID="{99B798B3-5590-4486-A9DF-D55ADB467537}" presName="root" presStyleCnt="0">
        <dgm:presLayoutVars>
          <dgm:dir/>
          <dgm:resizeHandles val="exact"/>
        </dgm:presLayoutVars>
      </dgm:prSet>
      <dgm:spPr/>
    </dgm:pt>
    <dgm:pt modelId="{9D0D3DFC-DEEF-43D8-BC91-A5D5219C5ABD}" type="pres">
      <dgm:prSet presAssocID="{80BD4280-5FAE-4707-AC7D-D3C29A62F7F4}" presName="compNode" presStyleCnt="0"/>
      <dgm:spPr/>
    </dgm:pt>
    <dgm:pt modelId="{1BB20631-431D-4EAB-9CD5-BF742F260CFC}" type="pres">
      <dgm:prSet presAssocID="{80BD4280-5FAE-4707-AC7D-D3C29A62F7F4}" presName="bgRect" presStyleLbl="bgShp" presStyleIdx="0" presStyleCnt="3"/>
      <dgm:spPr/>
    </dgm:pt>
    <dgm:pt modelId="{2DB8AF59-D0EC-4BA4-AB11-8CC33E2EA807}" type="pres">
      <dgm:prSet presAssocID="{80BD4280-5FAE-4707-AC7D-D3C29A62F7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
        </a:ext>
      </dgm:extLst>
    </dgm:pt>
    <dgm:pt modelId="{6FECD3DA-F88C-425F-A74C-757B00F36C5C}" type="pres">
      <dgm:prSet presAssocID="{80BD4280-5FAE-4707-AC7D-D3C29A62F7F4}" presName="spaceRect" presStyleCnt="0"/>
      <dgm:spPr/>
    </dgm:pt>
    <dgm:pt modelId="{ABF0C018-DEBB-48C3-B7CA-A6B264CE8415}" type="pres">
      <dgm:prSet presAssocID="{80BD4280-5FAE-4707-AC7D-D3C29A62F7F4}" presName="parTx" presStyleLbl="revTx" presStyleIdx="0" presStyleCnt="3">
        <dgm:presLayoutVars>
          <dgm:chMax val="0"/>
          <dgm:chPref val="0"/>
        </dgm:presLayoutVars>
      </dgm:prSet>
      <dgm:spPr/>
    </dgm:pt>
    <dgm:pt modelId="{12E66171-8DFB-47F2-B54D-B77B5C340D22}" type="pres">
      <dgm:prSet presAssocID="{8EA03CAB-A1F5-46DE-A85C-9B4FCBE43971}" presName="sibTrans" presStyleCnt="0"/>
      <dgm:spPr/>
    </dgm:pt>
    <dgm:pt modelId="{F5E41809-4A3A-44F5-B3CB-7358FA501988}" type="pres">
      <dgm:prSet presAssocID="{8BFE5831-7836-42EC-B073-CD9E7BC71A2B}" presName="compNode" presStyleCnt="0"/>
      <dgm:spPr/>
    </dgm:pt>
    <dgm:pt modelId="{633511B0-0821-48EF-BDB7-CE37D36D7918}" type="pres">
      <dgm:prSet presAssocID="{8BFE5831-7836-42EC-B073-CD9E7BC71A2B}" presName="bgRect" presStyleLbl="bgShp" presStyleIdx="1" presStyleCnt="3"/>
      <dgm:spPr/>
    </dgm:pt>
    <dgm:pt modelId="{D46ABD6F-81CA-4BE6-AD09-66D78F868413}" type="pres">
      <dgm:prSet presAssocID="{8BFE5831-7836-42EC-B073-CD9E7BC71A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93984DF8-DB50-44D9-97BA-C409579F5714}" type="pres">
      <dgm:prSet presAssocID="{8BFE5831-7836-42EC-B073-CD9E7BC71A2B}" presName="spaceRect" presStyleCnt="0"/>
      <dgm:spPr/>
    </dgm:pt>
    <dgm:pt modelId="{5705E448-E449-4E50-84CF-533C2C092BB6}" type="pres">
      <dgm:prSet presAssocID="{8BFE5831-7836-42EC-B073-CD9E7BC71A2B}" presName="parTx" presStyleLbl="revTx" presStyleIdx="1" presStyleCnt="3">
        <dgm:presLayoutVars>
          <dgm:chMax val="0"/>
          <dgm:chPref val="0"/>
        </dgm:presLayoutVars>
      </dgm:prSet>
      <dgm:spPr/>
    </dgm:pt>
    <dgm:pt modelId="{8EB23583-80B4-4760-B5FF-20C4A0193C27}" type="pres">
      <dgm:prSet presAssocID="{4B150ACA-A139-444E-BA0C-AF84C73F656F}" presName="sibTrans" presStyleCnt="0"/>
      <dgm:spPr/>
    </dgm:pt>
    <dgm:pt modelId="{DD7D2DEB-2E21-46FE-8371-A7D8D6152B28}" type="pres">
      <dgm:prSet presAssocID="{BAA6A295-A5C0-4973-A800-F0461DC8A9FE}" presName="compNode" presStyleCnt="0"/>
      <dgm:spPr/>
    </dgm:pt>
    <dgm:pt modelId="{98E48C1A-2054-4841-8F7B-B215D8C1AAFD}" type="pres">
      <dgm:prSet presAssocID="{BAA6A295-A5C0-4973-A800-F0461DC8A9FE}" presName="bgRect" presStyleLbl="bgShp" presStyleIdx="2" presStyleCnt="3"/>
      <dgm:spPr/>
    </dgm:pt>
    <dgm:pt modelId="{C123A4E6-C4FC-4206-8742-360013E5C6C9}" type="pres">
      <dgm:prSet presAssocID="{BAA6A295-A5C0-4973-A800-F0461DC8A9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450F75C8-3C40-405E-AD3C-E98D5E706289}" type="pres">
      <dgm:prSet presAssocID="{BAA6A295-A5C0-4973-A800-F0461DC8A9FE}" presName="spaceRect" presStyleCnt="0"/>
      <dgm:spPr/>
    </dgm:pt>
    <dgm:pt modelId="{A7FAFBEF-A43D-4F02-981F-90387E99E9A3}" type="pres">
      <dgm:prSet presAssocID="{BAA6A295-A5C0-4973-A800-F0461DC8A9FE}" presName="parTx" presStyleLbl="revTx" presStyleIdx="2" presStyleCnt="3">
        <dgm:presLayoutVars>
          <dgm:chMax val="0"/>
          <dgm:chPref val="0"/>
        </dgm:presLayoutVars>
      </dgm:prSet>
      <dgm:spPr/>
    </dgm:pt>
  </dgm:ptLst>
  <dgm:cxnLst>
    <dgm:cxn modelId="{2764C15B-1B2A-4E15-8B42-384FD336D8B5}" type="presOf" srcId="{99B798B3-5590-4486-A9DF-D55ADB467537}" destId="{3AB91638-2322-4280-8B45-583168400CF4}" srcOrd="0" destOrd="0" presId="urn:microsoft.com/office/officeart/2018/2/layout/IconVerticalSolidList"/>
    <dgm:cxn modelId="{187B4C5E-2D98-4E5C-B205-61C3D59EA445}" srcId="{99B798B3-5590-4486-A9DF-D55ADB467537}" destId="{80BD4280-5FAE-4707-AC7D-D3C29A62F7F4}" srcOrd="0" destOrd="0" parTransId="{9BDCD4E7-77B9-4832-8685-09AFD5355296}" sibTransId="{8EA03CAB-A1F5-46DE-A85C-9B4FCBE43971}"/>
    <dgm:cxn modelId="{F63F8550-8FF7-471A-9813-3A10F8F25F99}" type="presOf" srcId="{8BFE5831-7836-42EC-B073-CD9E7BC71A2B}" destId="{5705E448-E449-4E50-84CF-533C2C092BB6}" srcOrd="0" destOrd="0" presId="urn:microsoft.com/office/officeart/2018/2/layout/IconVerticalSolidList"/>
    <dgm:cxn modelId="{CC535980-CBE3-4E13-8334-6C3673393779}" srcId="{99B798B3-5590-4486-A9DF-D55ADB467537}" destId="{BAA6A295-A5C0-4973-A800-F0461DC8A9FE}" srcOrd="2" destOrd="0" parTransId="{9E9044F7-ED33-4DB4-957F-D7BE7BEDD354}" sibTransId="{64F7BE55-40C7-4E6B-B06D-9C482FEB0B74}"/>
    <dgm:cxn modelId="{EE8F19AA-08A5-4D4C-9A3A-99A3008156A1}" type="presOf" srcId="{80BD4280-5FAE-4707-AC7D-D3C29A62F7F4}" destId="{ABF0C018-DEBB-48C3-B7CA-A6B264CE8415}" srcOrd="0" destOrd="0" presId="urn:microsoft.com/office/officeart/2018/2/layout/IconVerticalSolidList"/>
    <dgm:cxn modelId="{EB6AB3AE-87C6-46D0-A94E-3D3761CCC330}" type="presOf" srcId="{BAA6A295-A5C0-4973-A800-F0461DC8A9FE}" destId="{A7FAFBEF-A43D-4F02-981F-90387E99E9A3}" srcOrd="0" destOrd="0" presId="urn:microsoft.com/office/officeart/2018/2/layout/IconVerticalSolidList"/>
    <dgm:cxn modelId="{1DDAD3F1-7116-4D1E-94FB-E0494FC0FC36}" srcId="{99B798B3-5590-4486-A9DF-D55ADB467537}" destId="{8BFE5831-7836-42EC-B073-CD9E7BC71A2B}" srcOrd="1" destOrd="0" parTransId="{6623A8BB-7D96-4A45-BA9B-081B3C9A6642}" sibTransId="{4B150ACA-A139-444E-BA0C-AF84C73F656F}"/>
    <dgm:cxn modelId="{5DD7FFBD-F88E-443D-9085-261986466DA6}" type="presParOf" srcId="{3AB91638-2322-4280-8B45-583168400CF4}" destId="{9D0D3DFC-DEEF-43D8-BC91-A5D5219C5ABD}" srcOrd="0" destOrd="0" presId="urn:microsoft.com/office/officeart/2018/2/layout/IconVerticalSolidList"/>
    <dgm:cxn modelId="{19097C3F-4BB6-4A24-9343-A2B5CA7056CF}" type="presParOf" srcId="{9D0D3DFC-DEEF-43D8-BC91-A5D5219C5ABD}" destId="{1BB20631-431D-4EAB-9CD5-BF742F260CFC}" srcOrd="0" destOrd="0" presId="urn:microsoft.com/office/officeart/2018/2/layout/IconVerticalSolidList"/>
    <dgm:cxn modelId="{438590D2-69A2-413B-91CF-A12FA9630FE1}" type="presParOf" srcId="{9D0D3DFC-DEEF-43D8-BC91-A5D5219C5ABD}" destId="{2DB8AF59-D0EC-4BA4-AB11-8CC33E2EA807}" srcOrd="1" destOrd="0" presId="urn:microsoft.com/office/officeart/2018/2/layout/IconVerticalSolidList"/>
    <dgm:cxn modelId="{56EE03D5-7E4E-4FB2-8939-0B55DEF11C9D}" type="presParOf" srcId="{9D0D3DFC-DEEF-43D8-BC91-A5D5219C5ABD}" destId="{6FECD3DA-F88C-425F-A74C-757B00F36C5C}" srcOrd="2" destOrd="0" presId="urn:microsoft.com/office/officeart/2018/2/layout/IconVerticalSolidList"/>
    <dgm:cxn modelId="{9C66B039-A81B-4932-8E0E-E84107B22610}" type="presParOf" srcId="{9D0D3DFC-DEEF-43D8-BC91-A5D5219C5ABD}" destId="{ABF0C018-DEBB-48C3-B7CA-A6B264CE8415}" srcOrd="3" destOrd="0" presId="urn:microsoft.com/office/officeart/2018/2/layout/IconVerticalSolidList"/>
    <dgm:cxn modelId="{F17BCBDF-092F-43A0-BB4E-0D428516DCBA}" type="presParOf" srcId="{3AB91638-2322-4280-8B45-583168400CF4}" destId="{12E66171-8DFB-47F2-B54D-B77B5C340D22}" srcOrd="1" destOrd="0" presId="urn:microsoft.com/office/officeart/2018/2/layout/IconVerticalSolidList"/>
    <dgm:cxn modelId="{0EF2C494-0137-4FE1-A6F6-8A8694EF5472}" type="presParOf" srcId="{3AB91638-2322-4280-8B45-583168400CF4}" destId="{F5E41809-4A3A-44F5-B3CB-7358FA501988}" srcOrd="2" destOrd="0" presId="urn:microsoft.com/office/officeart/2018/2/layout/IconVerticalSolidList"/>
    <dgm:cxn modelId="{56C499E3-8092-4AA4-9D74-5D8BD8C9E163}" type="presParOf" srcId="{F5E41809-4A3A-44F5-B3CB-7358FA501988}" destId="{633511B0-0821-48EF-BDB7-CE37D36D7918}" srcOrd="0" destOrd="0" presId="urn:microsoft.com/office/officeart/2018/2/layout/IconVerticalSolidList"/>
    <dgm:cxn modelId="{E70AA73E-D896-480D-98E4-573D83DF82AF}" type="presParOf" srcId="{F5E41809-4A3A-44F5-B3CB-7358FA501988}" destId="{D46ABD6F-81CA-4BE6-AD09-66D78F868413}" srcOrd="1" destOrd="0" presId="urn:microsoft.com/office/officeart/2018/2/layout/IconVerticalSolidList"/>
    <dgm:cxn modelId="{D113B3DD-A499-4815-8294-B32E975A5F34}" type="presParOf" srcId="{F5E41809-4A3A-44F5-B3CB-7358FA501988}" destId="{93984DF8-DB50-44D9-97BA-C409579F5714}" srcOrd="2" destOrd="0" presId="urn:microsoft.com/office/officeart/2018/2/layout/IconVerticalSolidList"/>
    <dgm:cxn modelId="{1E95429A-5569-4F6E-BECF-3B78F8C6FC6E}" type="presParOf" srcId="{F5E41809-4A3A-44F5-B3CB-7358FA501988}" destId="{5705E448-E449-4E50-84CF-533C2C092BB6}" srcOrd="3" destOrd="0" presId="urn:microsoft.com/office/officeart/2018/2/layout/IconVerticalSolidList"/>
    <dgm:cxn modelId="{9A08FB4B-D4B5-41B1-ADF0-CCDDB5FB4226}" type="presParOf" srcId="{3AB91638-2322-4280-8B45-583168400CF4}" destId="{8EB23583-80B4-4760-B5FF-20C4A0193C27}" srcOrd="3" destOrd="0" presId="urn:microsoft.com/office/officeart/2018/2/layout/IconVerticalSolidList"/>
    <dgm:cxn modelId="{54A1EA42-6CE4-4BEA-96BD-AD93F73877F4}" type="presParOf" srcId="{3AB91638-2322-4280-8B45-583168400CF4}" destId="{DD7D2DEB-2E21-46FE-8371-A7D8D6152B28}" srcOrd="4" destOrd="0" presId="urn:microsoft.com/office/officeart/2018/2/layout/IconVerticalSolidList"/>
    <dgm:cxn modelId="{54372F1E-0736-4F0C-8746-C54BE042143C}" type="presParOf" srcId="{DD7D2DEB-2E21-46FE-8371-A7D8D6152B28}" destId="{98E48C1A-2054-4841-8F7B-B215D8C1AAFD}" srcOrd="0" destOrd="0" presId="urn:microsoft.com/office/officeart/2018/2/layout/IconVerticalSolidList"/>
    <dgm:cxn modelId="{3D708A99-9E15-464D-ABD8-94CEDA05CE1C}" type="presParOf" srcId="{DD7D2DEB-2E21-46FE-8371-A7D8D6152B28}" destId="{C123A4E6-C4FC-4206-8742-360013E5C6C9}" srcOrd="1" destOrd="0" presId="urn:microsoft.com/office/officeart/2018/2/layout/IconVerticalSolidList"/>
    <dgm:cxn modelId="{C8AE986E-1BCA-493E-953D-3265AB918515}" type="presParOf" srcId="{DD7D2DEB-2E21-46FE-8371-A7D8D6152B28}" destId="{450F75C8-3C40-405E-AD3C-E98D5E706289}" srcOrd="2" destOrd="0" presId="urn:microsoft.com/office/officeart/2018/2/layout/IconVerticalSolidList"/>
    <dgm:cxn modelId="{463354BC-8C34-4326-9D21-86F4D5F79FB1}" type="presParOf" srcId="{DD7D2DEB-2E21-46FE-8371-A7D8D6152B28}" destId="{A7FAFBEF-A43D-4F02-981F-90387E99E9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b="1" dirty="0">
              <a:effectLst>
                <a:outerShdw blurRad="50800" dist="38100" dir="2700000" algn="tl" rotWithShape="0">
                  <a:schemeClr val="tx1">
                    <a:alpha val="50000"/>
                  </a:schemeClr>
                </a:outerShdw>
              </a:effectLst>
              <a:latin typeface="+mj-lt"/>
            </a:rPr>
            <a:t>STAGE 01: 16</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October 2022</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4A6BB192-9983-4F48-BBC5-6E384EED7EC5}">
      <dgm:prSet phldrT="[Text]" custT="1"/>
      <dgm:spPr/>
      <dgm:t>
        <a:bodyPr lIns="108000" tIns="648000" rIns="288000" anchor="t" anchorCtr="0"/>
        <a:lstStyle/>
        <a:p>
          <a:pPr>
            <a:lnSpc>
              <a:spcPts val="1500"/>
            </a:lnSpc>
          </a:pPr>
          <a:r>
            <a:rPr lang="en-US" sz="1200" dirty="0">
              <a:solidFill>
                <a:srgbClr val="FF0000"/>
              </a:solidFill>
            </a:rPr>
            <a:t>Review</a:t>
          </a:r>
          <a:r>
            <a:rPr lang="en-US" sz="1200" dirty="0">
              <a:solidFill>
                <a:schemeClr val="tx2"/>
              </a:solidFill>
            </a:rPr>
            <a:t> 1</a:t>
          </a:r>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D07AD3FD-84FF-467E-9693-752776549C61}">
      <dgm:prSet phldrT="[Text]"/>
      <dgm:spPr>
        <a:solidFill>
          <a:schemeClr val="accent2"/>
        </a:solidFill>
        <a:ln>
          <a:solidFill>
            <a:schemeClr val="accent2"/>
          </a:solidFill>
        </a:ln>
      </dgm:spPr>
      <dgm:t>
        <a:bodyPr/>
        <a:lstStyle/>
        <a:p>
          <a:r>
            <a:rPr lang="en-US" b="1" dirty="0">
              <a:effectLst>
                <a:outerShdw blurRad="50800" dist="38100" dir="2700000" algn="tl" rotWithShape="0">
                  <a:schemeClr val="tx1">
                    <a:alpha val="50000"/>
                  </a:schemeClr>
                </a:outerShdw>
              </a:effectLst>
              <a:latin typeface="+mj-lt"/>
            </a:rPr>
            <a:t>STAGE 02: 18th October 2022</a:t>
          </a:r>
        </a:p>
      </dgm:t>
    </dgm:pt>
    <dgm:pt modelId="{A8C9B7A9-BC2A-4753-B7F0-F2E361D95520}" type="sibTrans" cxnId="{55492768-9A5E-4F74-AC7C-959C5C24EFD3}">
      <dgm:prSet/>
      <dgm:spPr/>
      <dgm:t>
        <a:bodyPr/>
        <a:lstStyle/>
        <a:p>
          <a:endParaRPr lang="en-US"/>
        </a:p>
      </dgm:t>
    </dgm:pt>
    <dgm:pt modelId="{7B691773-F524-4FAD-A272-BDF0B0C4370A}" type="parTrans" cxnId="{55492768-9A5E-4F74-AC7C-959C5C24EFD3}">
      <dgm:prSet/>
      <dgm:spPr/>
      <dgm:t>
        <a:bodyPr/>
        <a:lstStyle/>
        <a:p>
          <a:endParaRPr lang="en-US"/>
        </a:p>
      </dgm:t>
    </dgm:pt>
    <dgm:pt modelId="{32CCB050-072A-41BF-BE1B-388CF53E5629}">
      <dgm:prSet/>
      <dgm:spPr>
        <a:solidFill>
          <a:schemeClr val="accent4"/>
        </a:solidFill>
        <a:ln>
          <a:solidFill>
            <a:schemeClr val="accent4"/>
          </a:solidFill>
        </a:ln>
      </dgm:spPr>
      <dgm:t>
        <a:bodyPr/>
        <a:lstStyle/>
        <a:p>
          <a:r>
            <a:rPr lang="en-US" b="1" dirty="0">
              <a:effectLst>
                <a:outerShdw blurRad="50800" dist="38100" dir="2700000" algn="tl" rotWithShape="0">
                  <a:schemeClr val="tx1">
                    <a:alpha val="50000"/>
                  </a:schemeClr>
                </a:outerShdw>
              </a:effectLst>
              <a:latin typeface="+mj-lt"/>
            </a:rPr>
            <a:t>STAGE 04 : 10th Nov 2022</a:t>
          </a:r>
          <a:endParaRPr lang="ru-RU" b="1" dirty="0">
            <a:effectLst>
              <a:outerShdw blurRad="50800" dist="38100" dir="2700000" algn="tl" rotWithShape="0">
                <a:schemeClr val="tx1">
                  <a:alpha val="50000"/>
                </a:schemeClr>
              </a:outerShdw>
            </a:effectLst>
            <a:latin typeface="+mj-lt"/>
          </a:endParaRPr>
        </a:p>
      </dgm:t>
    </dgm:pt>
    <dgm:pt modelId="{B301371B-A53D-4B79-8B8D-7B304894442B}" type="parTrans" cxnId="{042E0AE1-6450-410A-B96E-AFBADB139BEA}">
      <dgm:prSet/>
      <dgm:spPr/>
      <dgm:t>
        <a:bodyPr/>
        <a:lstStyle/>
        <a:p>
          <a:endParaRPr lang="ru-RU"/>
        </a:p>
      </dgm:t>
    </dgm:pt>
    <dgm:pt modelId="{BF05D8EE-4413-4737-8721-DAF10D6CAB04}" type="sibTrans" cxnId="{042E0AE1-6450-410A-B96E-AFBADB139BEA}">
      <dgm:prSet/>
      <dgm:spPr/>
      <dgm:t>
        <a:bodyPr/>
        <a:lstStyle/>
        <a:p>
          <a:endParaRPr lang="ru-RU"/>
        </a:p>
      </dgm:t>
    </dgm:pt>
    <dgm:pt modelId="{9E838AE2-4659-4603-ABC8-58DF4222C0D4}">
      <dgm:prSet/>
      <dgm:spPr>
        <a:solidFill>
          <a:schemeClr val="accent5"/>
        </a:solidFill>
        <a:ln>
          <a:solidFill>
            <a:schemeClr val="accent5"/>
          </a:solidFill>
        </a:ln>
      </dgm:spPr>
      <dgm:t>
        <a:bodyPr/>
        <a:lstStyle/>
        <a:p>
          <a:r>
            <a:rPr lang="en-US" b="1" dirty="0">
              <a:effectLst>
                <a:outerShdw blurRad="50800" dist="38100" dir="2700000" algn="tl" rotWithShape="0">
                  <a:schemeClr val="tx1">
                    <a:alpha val="50000"/>
                  </a:schemeClr>
                </a:outerShdw>
              </a:effectLst>
              <a:latin typeface="+mj-lt"/>
            </a:rPr>
            <a:t>STAGE 05: 25</a:t>
          </a:r>
          <a:r>
            <a:rPr lang="en-US" b="1" baseline="30000" dirty="0">
              <a:effectLst>
                <a:outerShdw blurRad="50800" dist="38100" dir="2700000" algn="tl" rotWithShape="0">
                  <a:schemeClr val="tx1">
                    <a:alpha val="50000"/>
                  </a:schemeClr>
                </a:outerShdw>
              </a:effectLst>
              <a:latin typeface="+mj-lt"/>
            </a:rPr>
            <a:t>th</a:t>
          </a:r>
          <a:r>
            <a:rPr lang="en-US" b="1" dirty="0">
              <a:effectLst>
                <a:outerShdw blurRad="50800" dist="38100" dir="2700000" algn="tl" rotWithShape="0">
                  <a:schemeClr val="tx1">
                    <a:alpha val="50000"/>
                  </a:schemeClr>
                </a:outerShdw>
              </a:effectLst>
              <a:latin typeface="+mj-lt"/>
            </a:rPr>
            <a:t> Nov 2022</a:t>
          </a:r>
          <a:endParaRPr lang="ru-RU" b="1" dirty="0">
            <a:effectLst>
              <a:outerShdw blurRad="50800" dist="38100" dir="2700000" algn="tl" rotWithShape="0">
                <a:schemeClr val="tx1">
                  <a:alpha val="50000"/>
                </a:schemeClr>
              </a:outerShdw>
            </a:effectLst>
            <a:latin typeface="+mj-lt"/>
          </a:endParaRPr>
        </a:p>
      </dgm:t>
    </dgm:pt>
    <dgm:pt modelId="{5FC53805-9431-4BC8-ADB9-DABF59DE31C7}" type="parTrans" cxnId="{CF54291C-AAFD-4FA4-9A16-20CE892BA907}">
      <dgm:prSet/>
      <dgm:spPr/>
      <dgm:t>
        <a:bodyPr/>
        <a:lstStyle/>
        <a:p>
          <a:endParaRPr lang="ru-RU"/>
        </a:p>
      </dgm:t>
    </dgm:pt>
    <dgm:pt modelId="{61F1BCD3-232D-4C03-B56C-182BCB6108CD}" type="sibTrans" cxnId="{CF54291C-AAFD-4FA4-9A16-20CE892BA907}">
      <dgm:prSet/>
      <dgm:spPr/>
      <dgm:t>
        <a:bodyPr/>
        <a:lstStyle/>
        <a:p>
          <a:endParaRPr lang="ru-RU"/>
        </a:p>
      </dgm:t>
    </dgm:pt>
    <dgm:pt modelId="{04A40292-9119-41B2-B968-7B651F20675D}">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gm:t>
    </dgm:pt>
    <dgm:pt modelId="{70078FF1-F2A9-4A6B-88D1-8CF3595EFE73}" type="parTrans" cxnId="{1D6C5464-DE30-4BEC-9E27-B2C179C39CC4}">
      <dgm:prSet/>
      <dgm:spPr/>
      <dgm:t>
        <a:bodyPr/>
        <a:lstStyle/>
        <a:p>
          <a:endParaRPr lang="en-US"/>
        </a:p>
      </dgm:t>
    </dgm:pt>
    <dgm:pt modelId="{B4C4972A-0898-484E-AF78-D5D7E0F991F2}" type="sibTrans" cxnId="{1D6C5464-DE30-4BEC-9E27-B2C179C39CC4}">
      <dgm:prSet/>
      <dgm:spPr/>
      <dgm:t>
        <a:bodyPr/>
        <a:lstStyle/>
        <a:p>
          <a:endParaRPr lang="en-US"/>
        </a:p>
      </dgm:t>
    </dgm:pt>
    <dgm:pt modelId="{C8E903CE-0CFD-4D68-A857-80E14557005E}">
      <dgm:prSet custT="1"/>
      <dgm:spPr/>
      <dgm:t>
        <a:bodyPr lIns="108000" tIns="648000" rIns="288000" anchor="t" anchorCtr="0"/>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Creating a simulation for demonstration on all stages and making it prototype ready</a:t>
          </a:r>
        </a:p>
      </dgm:t>
    </dgm:pt>
    <dgm:pt modelId="{D5890537-0D77-4DA1-A100-62C393623468}" type="parTrans" cxnId="{17BD67AD-4331-49EC-BC4A-29404E891597}">
      <dgm:prSet/>
      <dgm:spPr/>
      <dgm:t>
        <a:bodyPr/>
        <a:lstStyle/>
        <a:p>
          <a:endParaRPr lang="en-US"/>
        </a:p>
      </dgm:t>
    </dgm:pt>
    <dgm:pt modelId="{862799CE-00F4-4DD6-894E-A487503F8DE6}" type="sibTrans" cxnId="{17BD67AD-4331-49EC-BC4A-29404E891597}">
      <dgm:prSet/>
      <dgm:spPr/>
      <dgm:t>
        <a:bodyPr/>
        <a:lstStyle/>
        <a:p>
          <a:endParaRPr lang="en-US"/>
        </a:p>
      </dgm:t>
    </dgm:pt>
    <dgm:pt modelId="{349299C9-846E-4827-813A-349CCCE20782}">
      <dgm:prSet phldrT="[Text]" custT="1"/>
      <dgm:spPr/>
      <dgm:t>
        <a:bodyPr lIns="108000" tIns="648000" rIns="288000" anchor="t" anchorCtr="0"/>
        <a:lstStyle/>
        <a:p>
          <a:pPr>
            <a:lnSpc>
              <a:spcPts val="1500"/>
            </a:lnSpc>
            <a:spcAft>
              <a:spcPts val="0"/>
            </a:spcAft>
          </a:pPr>
          <a:r>
            <a:rPr lang="en-US" sz="1200" dirty="0">
              <a:solidFill>
                <a:srgbClr val="FF0000"/>
              </a:solidFill>
            </a:rPr>
            <a:t>Analyzing existing problems in conventional communication systems and forming an alternative</a:t>
          </a:r>
        </a:p>
      </dgm:t>
    </dgm:pt>
    <dgm:pt modelId="{9D819F52-ACA0-4B08-8256-DF6BD8FA3A0B}" type="sibTrans" cxnId="{0EFA3039-6828-403C-9445-4359BA6645E6}">
      <dgm:prSet/>
      <dgm:spPr/>
      <dgm:t>
        <a:bodyPr/>
        <a:lstStyle/>
        <a:p>
          <a:endParaRPr lang="en-US"/>
        </a:p>
      </dgm:t>
    </dgm:pt>
    <dgm:pt modelId="{AEA27547-B9ED-4994-BD27-04EC297EF367}" type="parTrans" cxnId="{0EFA3039-6828-403C-9445-4359BA6645E6}">
      <dgm:prSet/>
      <dgm:spPr/>
      <dgm:t>
        <a:bodyPr/>
        <a:lstStyle/>
        <a:p>
          <a:endParaRPr lang="en-US"/>
        </a:p>
      </dgm:t>
    </dgm:pt>
    <dgm:pt modelId="{5D70EFF5-8B31-4A1F-AE44-51E4CF0013EB}">
      <dgm:prSet phldrT="[Text]" custT="1"/>
      <dgm:spPr/>
      <dgm:t>
        <a:bodyPr lIns="108000" tIns="648000" rIns="288000" anchor="t" anchorCtr="0"/>
        <a:lstStyle/>
        <a:p>
          <a:pPr>
            <a:lnSpc>
              <a:spcPts val="1500"/>
            </a:lnSpc>
          </a:pPr>
          <a:r>
            <a:rPr lang="en-US" sz="1200" dirty="0">
              <a:solidFill>
                <a:srgbClr val="FF0000"/>
              </a:solidFill>
            </a:rPr>
            <a:t>Importing SSTV, ARPS, UAT and HT protocols to transmit information over sound</a:t>
          </a:r>
        </a:p>
      </dgm:t>
    </dgm:pt>
    <dgm:pt modelId="{B6A59CDE-18AD-4553-B6C5-FF001A8E8510}" type="sibTrans" cxnId="{E97FF64F-8020-497E-AE7D-2395DDA4560D}">
      <dgm:prSet/>
      <dgm:spPr/>
      <dgm:t>
        <a:bodyPr/>
        <a:lstStyle/>
        <a:p>
          <a:endParaRPr lang="en-US"/>
        </a:p>
      </dgm:t>
    </dgm:pt>
    <dgm:pt modelId="{96C720A0-FEEF-48D1-8DF6-ABA03C304822}" type="par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b="1" dirty="0">
              <a:solidFill>
                <a:srgbClr val="FF0000"/>
              </a:solidFill>
              <a:effectLst>
                <a:outerShdw blurRad="50800" dist="38100" dir="2700000" algn="tl" rotWithShape="0">
                  <a:schemeClr val="tx1">
                    <a:alpha val="50000"/>
                  </a:schemeClr>
                </a:outerShdw>
              </a:effectLst>
              <a:latin typeface="+mj-lt"/>
            </a:rPr>
            <a:t>STAGE 03: 20</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October 2022</a:t>
          </a:r>
        </a:p>
      </dgm:t>
    </dgm:pt>
    <dgm:pt modelId="{9B090D9D-470E-46E2-AABB-0368A52481AA}" type="sibTrans" cxnId="{53239C96-427C-420B-95DC-546F3B30ED65}">
      <dgm:prSet/>
      <dgm:spPr/>
      <dgm:t>
        <a:bodyPr/>
        <a:lstStyle/>
        <a:p>
          <a:endParaRPr lang="en-US"/>
        </a:p>
      </dgm:t>
    </dgm:pt>
    <dgm:pt modelId="{862AAE39-3AAD-40E3-BA20-90187BD73242}" type="parTrans" cxnId="{53239C96-427C-420B-95DC-546F3B30ED65}">
      <dgm:prSet/>
      <dgm:spPr/>
      <dgm:t>
        <a:bodyPr/>
        <a:lstStyle/>
        <a:p>
          <a:endParaRPr lang="en-US"/>
        </a:p>
      </dgm:t>
    </dgm:pt>
    <dgm:pt modelId="{15002DE3-A462-432D-848E-7EB687692177}">
      <dgm:prSet/>
      <dgm:spPr>
        <a:solidFill>
          <a:schemeClr val="accent2">
            <a:lumMod val="20000"/>
            <a:lumOff val="80000"/>
          </a:schemeClr>
        </a:solidFill>
      </dgm:spPr>
      <dgm:t>
        <a:bodyPr/>
        <a:lstStyle/>
        <a:p>
          <a:pPr marL="0" lvl="0" indent="0" algn="l" defTabSz="533400">
            <a:lnSpc>
              <a:spcPts val="1500"/>
            </a:lnSpc>
            <a:spcBef>
              <a:spcPct val="0"/>
            </a:spcBef>
            <a:spcAft>
              <a:spcPts val="0"/>
            </a:spcAft>
            <a:buNone/>
          </a:pPr>
          <a:r>
            <a:rPr lang="en-US" b="1" dirty="0">
              <a:solidFill>
                <a:srgbClr val="FF0000"/>
              </a:solidFill>
              <a:effectLst>
                <a:outerShdw blurRad="50800" dist="38100" dir="2700000" algn="tl" rotWithShape="0">
                  <a:schemeClr val="tx1">
                    <a:alpha val="50000"/>
                  </a:schemeClr>
                </a:outerShdw>
              </a:effectLst>
              <a:latin typeface="+mj-lt"/>
            </a:rPr>
            <a:t>STAGE 06: 25</a:t>
          </a:r>
          <a:r>
            <a:rPr lang="en-US" b="1" baseline="30000" dirty="0">
              <a:solidFill>
                <a:srgbClr val="FF0000"/>
              </a:solidFill>
              <a:effectLst>
                <a:outerShdw blurRad="50800" dist="38100" dir="2700000" algn="tl" rotWithShape="0">
                  <a:schemeClr val="tx1">
                    <a:alpha val="50000"/>
                  </a:schemeClr>
                </a:outerShdw>
              </a:effectLst>
              <a:latin typeface="+mj-lt"/>
            </a:rPr>
            <a:t>th</a:t>
          </a:r>
          <a:r>
            <a:rPr lang="en-US" b="1" dirty="0">
              <a:solidFill>
                <a:srgbClr val="FF0000"/>
              </a:solidFill>
              <a:effectLst>
                <a:outerShdw blurRad="50800" dist="38100" dir="2700000" algn="tl" rotWithShape="0">
                  <a:schemeClr val="tx1">
                    <a:alpha val="50000"/>
                  </a:schemeClr>
                </a:outerShdw>
              </a:effectLst>
              <a:latin typeface="+mj-lt"/>
            </a:rPr>
            <a:t> Dec 2022</a:t>
          </a:r>
          <a:endParaRPr lang="en-US" dirty="0">
            <a:solidFill>
              <a:srgbClr val="FF0000"/>
            </a:solidFill>
            <a:latin typeface="+mn-lt"/>
            <a:ea typeface="+mn-ea"/>
            <a:cs typeface="+mn-cs"/>
          </a:endParaRPr>
        </a:p>
      </dgm:t>
    </dgm:pt>
    <dgm:pt modelId="{A8CA1790-CDF9-4534-8017-BC83F55410AA}" type="parTrans" cxnId="{E654B9A0-03D7-4691-87E1-273F28D97084}">
      <dgm:prSet/>
      <dgm:spPr/>
      <dgm:t>
        <a:bodyPr/>
        <a:lstStyle/>
        <a:p>
          <a:endParaRPr lang="en-IN"/>
        </a:p>
      </dgm:t>
    </dgm:pt>
    <dgm:pt modelId="{12513E4A-1A39-45B6-B878-7D55FCB100BD}" type="sibTrans" cxnId="{E654B9A0-03D7-4691-87E1-273F28D97084}">
      <dgm:prSet/>
      <dgm:spPr/>
      <dgm:t>
        <a:bodyPr/>
        <a:lstStyle/>
        <a:p>
          <a:endParaRPr lang="en-IN"/>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6">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6">
        <dgm:presLayoutVars>
          <dgm:chMax val="0"/>
          <dgm:chPref val="0"/>
          <dgm:bulletEnabled val="1"/>
        </dgm:presLayoutVars>
      </dgm:prSet>
      <dgm:spPr/>
    </dgm:pt>
    <dgm:pt modelId="{810D7AA7-A541-4507-BE7F-36CCF210089F}" type="pres">
      <dgm:prSet presAssocID="{AACEAFD5-63CF-4AFC-B46F-BE086C5D447C}" presName="desTx" presStyleLbl="revTx" presStyleIdx="0" presStyleCnt="6">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6">
        <dgm:presLayoutVars>
          <dgm:chMax val="0"/>
          <dgm:chPref val="0"/>
        </dgm:presLayoutVars>
      </dgm:prSet>
      <dgm:spPr>
        <a:ln>
          <a:solidFill>
            <a:schemeClr val="accent2"/>
          </a:solidFill>
        </a:ln>
      </dgm:spPr>
    </dgm:pt>
    <dgm:pt modelId="{6C46E586-0364-4C52-98F9-74A7ACD803D1}" type="pres">
      <dgm:prSet presAssocID="{D07AD3FD-84FF-467E-9693-752776549C61}" presName="parTx" presStyleLbl="alignNode1" presStyleIdx="1" presStyleCnt="6">
        <dgm:presLayoutVars>
          <dgm:chMax val="0"/>
          <dgm:chPref val="0"/>
          <dgm:bulletEnabled val="1"/>
        </dgm:presLayoutVars>
      </dgm:prSet>
      <dgm:spPr/>
    </dgm:pt>
    <dgm:pt modelId="{5E07F9E4-149C-4A89-848F-4ABDD305F0C5}" type="pres">
      <dgm:prSet presAssocID="{D07AD3FD-84FF-467E-9693-752776549C61}" presName="desTx" presStyleLbl="revTx" presStyleIdx="1" presStyleCnt="6">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6">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6">
        <dgm:presLayoutVars>
          <dgm:chMax val="0"/>
          <dgm:chPref val="0"/>
          <dgm:bulletEnabled val="1"/>
        </dgm:presLayoutVars>
      </dgm:prSet>
      <dgm:spPr/>
    </dgm:pt>
    <dgm:pt modelId="{FD7B29F2-0D66-4B4B-BC8A-82DA23575305}" type="pres">
      <dgm:prSet presAssocID="{D71FC021-6A65-44D1-95B9-0E6C89079866}" presName="desTx" presStyleLbl="revTx" presStyleIdx="2" presStyleCnt="6">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F5592489-4EC4-4CD3-8C9F-861313656D99}" type="pres">
      <dgm:prSet presAssocID="{9B090D9D-470E-46E2-AABB-0368A52481AA}" presName="space" presStyleCnt="0"/>
      <dgm:spPr/>
    </dgm:pt>
    <dgm:pt modelId="{62262EA1-D674-4DE8-B444-FEC3F6748520}" type="pres">
      <dgm:prSet presAssocID="{32CCB050-072A-41BF-BE1B-388CF53E5629}" presName="composite" presStyleCnt="0"/>
      <dgm:spPr/>
    </dgm:pt>
    <dgm:pt modelId="{7BF6E820-C6E3-4E2C-BB23-ADF9AD641C6B}" type="pres">
      <dgm:prSet presAssocID="{32CCB050-072A-41BF-BE1B-388CF53E5629}" presName="L" presStyleLbl="solidFgAcc1" presStyleIdx="3" presStyleCnt="6">
        <dgm:presLayoutVars>
          <dgm:chMax val="0"/>
          <dgm:chPref val="0"/>
        </dgm:presLayoutVars>
      </dgm:prSet>
      <dgm:spPr>
        <a:ln>
          <a:solidFill>
            <a:schemeClr val="accent4"/>
          </a:solidFill>
        </a:ln>
      </dgm:spPr>
    </dgm:pt>
    <dgm:pt modelId="{B8046455-4EBB-40A8-838B-B584850A8B8E}" type="pres">
      <dgm:prSet presAssocID="{32CCB050-072A-41BF-BE1B-388CF53E5629}" presName="parTx" presStyleLbl="alignNode1" presStyleIdx="3" presStyleCnt="6">
        <dgm:presLayoutVars>
          <dgm:chMax val="0"/>
          <dgm:chPref val="0"/>
          <dgm:bulletEnabled val="1"/>
        </dgm:presLayoutVars>
      </dgm:prSet>
      <dgm:spPr/>
    </dgm:pt>
    <dgm:pt modelId="{1D84544C-5924-422B-9546-A86AE4927E4C}" type="pres">
      <dgm:prSet presAssocID="{32CCB050-072A-41BF-BE1B-388CF53E5629}" presName="desTx" presStyleLbl="revTx" presStyleIdx="3" presStyleCnt="6">
        <dgm:presLayoutVars>
          <dgm:chMax val="0"/>
          <dgm:chPref val="0"/>
          <dgm:bulletEnabled val="1"/>
        </dgm:presLayoutVars>
      </dgm:prSet>
      <dgm:spPr/>
    </dgm:pt>
    <dgm:pt modelId="{ED05E404-1B63-4FC9-A7B8-277860DEBCD0}" type="pres">
      <dgm:prSet presAssocID="{32CCB050-072A-41BF-BE1B-388CF53E5629}" presName="EmptyPlaceHolder" presStyleCnt="0"/>
      <dgm:spPr/>
    </dgm:pt>
    <dgm:pt modelId="{AB144E95-E2AA-430B-870C-A44D04CCB5A8}" type="pres">
      <dgm:prSet presAssocID="{BF05D8EE-4413-4737-8721-DAF10D6CAB04}" presName="space" presStyleCnt="0"/>
      <dgm:spPr/>
    </dgm:pt>
    <dgm:pt modelId="{D0A9E9B9-B6D2-49AA-91D6-7CE223E637D0}" type="pres">
      <dgm:prSet presAssocID="{9E838AE2-4659-4603-ABC8-58DF4222C0D4}" presName="composite" presStyleCnt="0"/>
      <dgm:spPr/>
    </dgm:pt>
    <dgm:pt modelId="{0EE416CF-D8AE-41BD-BF35-9148040E1274}" type="pres">
      <dgm:prSet presAssocID="{9E838AE2-4659-4603-ABC8-58DF4222C0D4}" presName="L" presStyleLbl="solidFgAcc1" presStyleIdx="4" presStyleCnt="6">
        <dgm:presLayoutVars>
          <dgm:chMax val="0"/>
          <dgm:chPref val="0"/>
        </dgm:presLayoutVars>
      </dgm:prSet>
      <dgm:spPr>
        <a:ln>
          <a:solidFill>
            <a:schemeClr val="accent5"/>
          </a:solidFill>
        </a:ln>
      </dgm:spPr>
    </dgm:pt>
    <dgm:pt modelId="{559A9A18-D6AE-4459-8C7F-A17CAB50744A}" type="pres">
      <dgm:prSet presAssocID="{9E838AE2-4659-4603-ABC8-58DF4222C0D4}" presName="parTx" presStyleLbl="alignNode1" presStyleIdx="4" presStyleCnt="6">
        <dgm:presLayoutVars>
          <dgm:chMax val="0"/>
          <dgm:chPref val="0"/>
          <dgm:bulletEnabled val="1"/>
        </dgm:presLayoutVars>
      </dgm:prSet>
      <dgm:spPr/>
    </dgm:pt>
    <dgm:pt modelId="{7F54B493-FCA8-4A1F-A2B1-FCB26CA9C396}" type="pres">
      <dgm:prSet presAssocID="{9E838AE2-4659-4603-ABC8-58DF4222C0D4}" presName="desTx" presStyleLbl="revTx" presStyleIdx="4" presStyleCnt="6">
        <dgm:presLayoutVars>
          <dgm:chMax val="0"/>
          <dgm:chPref val="0"/>
          <dgm:bulletEnabled val="1"/>
        </dgm:presLayoutVars>
      </dgm:prSet>
      <dgm:spPr/>
    </dgm:pt>
    <dgm:pt modelId="{D73F5E39-8993-4D6C-9D92-8E8F41E329B8}" type="pres">
      <dgm:prSet presAssocID="{9E838AE2-4659-4603-ABC8-58DF4222C0D4}" presName="EmptyPlaceHolder" presStyleCnt="0"/>
      <dgm:spPr/>
    </dgm:pt>
    <dgm:pt modelId="{71BE71E5-1F35-4906-A8C9-4DB8F0A9B406}" type="pres">
      <dgm:prSet presAssocID="{61F1BCD3-232D-4C03-B56C-182BCB6108CD}" presName="space" presStyleCnt="0"/>
      <dgm:spPr/>
    </dgm:pt>
    <dgm:pt modelId="{29CEF993-1A45-4CC3-BAA5-3122F7C955D4}" type="pres">
      <dgm:prSet presAssocID="{15002DE3-A462-432D-848E-7EB687692177}" presName="composite" presStyleCnt="0"/>
      <dgm:spPr/>
    </dgm:pt>
    <dgm:pt modelId="{7CA8D9D8-261F-46CA-BCB4-89C3305AEC3D}" type="pres">
      <dgm:prSet presAssocID="{15002DE3-A462-432D-848E-7EB687692177}" presName="L" presStyleLbl="solidFgAcc1" presStyleIdx="5" presStyleCnt="6">
        <dgm:presLayoutVars>
          <dgm:chMax val="0"/>
          <dgm:chPref val="0"/>
        </dgm:presLayoutVars>
      </dgm:prSet>
      <dgm:spPr/>
    </dgm:pt>
    <dgm:pt modelId="{2C208B91-B946-4B57-A0CD-B80E9BF70DED}" type="pres">
      <dgm:prSet presAssocID="{15002DE3-A462-432D-848E-7EB687692177}" presName="parTx" presStyleLbl="alignNode1" presStyleIdx="5" presStyleCnt="6">
        <dgm:presLayoutVars>
          <dgm:chMax val="0"/>
          <dgm:chPref val="0"/>
          <dgm:bulletEnabled val="1"/>
        </dgm:presLayoutVars>
      </dgm:prSet>
      <dgm:spPr/>
    </dgm:pt>
    <dgm:pt modelId="{742F67E8-ECB5-4767-84CB-8359B5E60247}" type="pres">
      <dgm:prSet presAssocID="{15002DE3-A462-432D-848E-7EB687692177}" presName="desTx" presStyleLbl="revTx" presStyleIdx="5" presStyleCnt="6">
        <dgm:presLayoutVars>
          <dgm:chMax val="0"/>
          <dgm:chPref val="0"/>
          <dgm:bulletEnabled val="1"/>
        </dgm:presLayoutVars>
      </dgm:prSet>
      <dgm:spPr/>
    </dgm:pt>
    <dgm:pt modelId="{FD16F5DB-3F19-46C4-8288-E04AC7945D02}" type="pres">
      <dgm:prSet presAssocID="{15002DE3-A462-432D-848E-7EB687692177}" presName="EmptyPlaceHolder" presStyleCnt="0"/>
      <dgm:spPr/>
    </dgm:pt>
  </dgm:ptLst>
  <dgm:cxnLst>
    <dgm:cxn modelId="{CF54291C-AAFD-4FA4-9A16-20CE892BA907}" srcId="{55C0B14E-AEA6-48D3-A387-ED4A3A3BF840}" destId="{9E838AE2-4659-4603-ABC8-58DF4222C0D4}" srcOrd="4" destOrd="0" parTransId="{5FC53805-9431-4BC8-ADB9-DABF59DE31C7}" sibTransId="{61F1BCD3-232D-4C03-B56C-182BCB6108CD}"/>
    <dgm:cxn modelId="{B962701C-BEB1-46D2-BE78-A5EFB3231FE3}" type="presOf" srcId="{AACEAFD5-63CF-4AFC-B46F-BE086C5D447C}" destId="{CA3A6A4E-2D39-41D2-A6B1-B590D0C452D2}" srcOrd="0" destOrd="0" presId="urn:microsoft.com/office/officeart/2016/7/layout/AccentHomeChevronProcess"/>
    <dgm:cxn modelId="{6B3E441D-1054-4BC7-BA2B-D0651D6905A6}" type="presOf" srcId="{4A6BB192-9983-4F48-BBC5-6E384EED7EC5}" destId="{FD7B29F2-0D66-4B4B-BC8A-82DA23575305}" srcOrd="0" destOrd="0" presId="urn:microsoft.com/office/officeart/2016/7/layout/AccentHomeChevronProcess"/>
    <dgm:cxn modelId="{E8FE0638-4FBC-48E6-BA8F-60D5CBAE55AF}" type="presOf" srcId="{15002DE3-A462-432D-848E-7EB687692177}" destId="{2C208B91-B946-4B57-A0CD-B80E9BF70DED}"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347D26E-F09F-41C2-9D8A-B915F3C27432}" type="presOf" srcId="{349299C9-846E-4827-813A-349CCCE20782}" destId="{810D7AA7-A541-4507-BE7F-36CCF210089F}"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7687C77A-FAFC-4D24-9A10-0B0875AF8406}" type="presOf" srcId="{C8E903CE-0CFD-4D68-A857-80E14557005E}" destId="{7F54B493-FCA8-4A1F-A2B1-FCB26CA9C396}" srcOrd="0" destOrd="0" presId="urn:microsoft.com/office/officeart/2016/7/layout/AccentHomeChevronProcess"/>
    <dgm:cxn modelId="{A69D0C8F-ED05-4BB7-873D-2D73BB968F73}" type="presOf" srcId="{55C0B14E-AEA6-48D3-A387-ED4A3A3BF840}" destId="{594BF422-752C-42F3-A230-3D0E6AE9A886}"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FFE11A99-A736-42A2-AF25-DE38187797A9}" type="presOf" srcId="{32CCB050-072A-41BF-BE1B-388CF53E5629}" destId="{B8046455-4EBB-40A8-838B-B584850A8B8E}" srcOrd="0" destOrd="0" presId="urn:microsoft.com/office/officeart/2016/7/layout/AccentHomeChevronProcess"/>
    <dgm:cxn modelId="{E654B9A0-03D7-4691-87E1-273F28D97084}" srcId="{55C0B14E-AEA6-48D3-A387-ED4A3A3BF840}" destId="{15002DE3-A462-432D-848E-7EB687692177}" srcOrd="5" destOrd="0" parTransId="{A8CA1790-CDF9-4534-8017-BC83F55410AA}" sibTransId="{12513E4A-1A39-45B6-B878-7D55FCB100BD}"/>
    <dgm:cxn modelId="{17BD67AD-4331-49EC-BC4A-29404E891597}" srcId="{9E838AE2-4659-4603-ABC8-58DF4222C0D4}" destId="{C8E903CE-0CFD-4D68-A857-80E14557005E}" srcOrd="0" destOrd="0" parTransId="{D5890537-0D77-4DA1-A100-62C393623468}" sibTransId="{862799CE-00F4-4DD6-894E-A487503F8DE6}"/>
    <dgm:cxn modelId="{50D5B2B2-6A82-4641-99AA-6BFE29DB0228}" type="presOf" srcId="{5D70EFF5-8B31-4A1F-AE44-51E4CF0013EB}" destId="{5E07F9E4-149C-4A89-848F-4ABDD305F0C5}" srcOrd="0" destOrd="0" presId="urn:microsoft.com/office/officeart/2016/7/layout/AccentHomeChevronProcess"/>
    <dgm:cxn modelId="{ED107FB5-D672-4BA3-AD00-10AE6A2031AA}" type="presOf" srcId="{04A40292-9119-41B2-B968-7B651F20675D}" destId="{1D84544C-5924-422B-9546-A86AE4927E4C}" srcOrd="0" destOrd="0" presId="urn:microsoft.com/office/officeart/2016/7/layout/AccentHomeChevronProcess"/>
    <dgm:cxn modelId="{63F77ABA-8E25-4BE0-B1DA-3C9007D7D68D}" type="presOf" srcId="{D71FC021-6A65-44D1-95B9-0E6C89079866}" destId="{7A0B5EFC-88FB-4ED5-994F-D5F6584C2293}"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AC9F4AC0-C666-4B7C-BCB2-348D87957CBE}" type="presOf" srcId="{D07AD3FD-84FF-467E-9693-752776549C61}" destId="{6C46E586-0364-4C52-98F9-74A7ACD803D1}" srcOrd="0" destOrd="0" presId="urn:microsoft.com/office/officeart/2016/7/layout/AccentHomeChevronProcess"/>
    <dgm:cxn modelId="{801C6ECB-D854-45A1-93CC-7E103063B21D}" type="presOf" srcId="{9E838AE2-4659-4603-ABC8-58DF4222C0D4}" destId="{559A9A18-D6AE-4459-8C7F-A17CAB50744A}" srcOrd="0" destOrd="0" presId="urn:microsoft.com/office/officeart/2016/7/layout/AccentHomeChevronProcess"/>
    <dgm:cxn modelId="{042E0AE1-6450-410A-B96E-AFBADB139BEA}" srcId="{55C0B14E-AEA6-48D3-A387-ED4A3A3BF840}" destId="{32CCB050-072A-41BF-BE1B-388CF53E5629}" srcOrd="3" destOrd="0" parTransId="{B301371B-A53D-4B79-8B8D-7B304894442B}" sibTransId="{BF05D8EE-4413-4737-8721-DAF10D6CAB04}"/>
    <dgm:cxn modelId="{E3115EEA-DE9C-4F06-B8B3-BEB263D5F2B1}" srcId="{D71FC021-6A65-44D1-95B9-0E6C89079866}" destId="{4A6BB192-9983-4F48-BBC5-6E384EED7EC5}" srcOrd="0" destOrd="0" parTransId="{230A6E4A-6CED-4DC0-AEFE-6859FE07B658}" sibTransId="{0B568EC2-5D2A-4B00-8047-B7832F245B44}"/>
    <dgm:cxn modelId="{79FC0D7C-D183-4C59-BACA-6D514F7E900F}" type="presParOf" srcId="{594BF422-752C-42F3-A230-3D0E6AE9A886}" destId="{F6A1B9E0-4B4A-47A4-A011-67526CEEA770}" srcOrd="0" destOrd="0" presId="urn:microsoft.com/office/officeart/2016/7/layout/AccentHomeChevronProcess"/>
    <dgm:cxn modelId="{67E7298B-64FD-44F7-A466-108F7AF6E2A4}" type="presParOf" srcId="{F6A1B9E0-4B4A-47A4-A011-67526CEEA770}" destId="{FA4E6E73-A3C8-4495-927B-8AADA5A74297}" srcOrd="0" destOrd="0" presId="urn:microsoft.com/office/officeart/2016/7/layout/AccentHomeChevronProcess"/>
    <dgm:cxn modelId="{7078BB15-D094-4760-9BA3-0B9176844F4A}" type="presParOf" srcId="{F6A1B9E0-4B4A-47A4-A011-67526CEEA770}" destId="{CA3A6A4E-2D39-41D2-A6B1-B590D0C452D2}" srcOrd="1" destOrd="0" presId="urn:microsoft.com/office/officeart/2016/7/layout/AccentHomeChevronProcess"/>
    <dgm:cxn modelId="{FA65ECEC-605F-4130-A069-3735D15CEFC3}" type="presParOf" srcId="{F6A1B9E0-4B4A-47A4-A011-67526CEEA770}" destId="{810D7AA7-A541-4507-BE7F-36CCF210089F}" srcOrd="2" destOrd="0" presId="urn:microsoft.com/office/officeart/2016/7/layout/AccentHomeChevronProcess"/>
    <dgm:cxn modelId="{F45ECC28-A6BC-4E86-BA90-673B7D3824CC}" type="presParOf" srcId="{F6A1B9E0-4B4A-47A4-A011-67526CEEA770}" destId="{4F7CDD44-32F1-4759-861F-8DABEBBA8D89}" srcOrd="3" destOrd="0" presId="urn:microsoft.com/office/officeart/2016/7/layout/AccentHomeChevronProcess"/>
    <dgm:cxn modelId="{CFA5DBE6-C3D5-4393-8872-E1F80877331F}" type="presParOf" srcId="{594BF422-752C-42F3-A230-3D0E6AE9A886}" destId="{C9A9B9EA-6A1D-4A13-9C7F-C112F25D2888}" srcOrd="1" destOrd="0" presId="urn:microsoft.com/office/officeart/2016/7/layout/AccentHomeChevronProcess"/>
    <dgm:cxn modelId="{5B78EF57-B7B2-4231-8015-948379C923ED}" type="presParOf" srcId="{594BF422-752C-42F3-A230-3D0E6AE9A886}" destId="{EC37843F-14A6-4E20-B7AE-2B086A8F5F45}" srcOrd="2" destOrd="0" presId="urn:microsoft.com/office/officeart/2016/7/layout/AccentHomeChevronProcess"/>
    <dgm:cxn modelId="{B928F7FE-E992-4311-9590-BB67F6FD9174}" type="presParOf" srcId="{EC37843F-14A6-4E20-B7AE-2B086A8F5F45}" destId="{E41E7729-FD3F-426D-804C-45BD60BD762D}" srcOrd="0" destOrd="0" presId="urn:microsoft.com/office/officeart/2016/7/layout/AccentHomeChevronProcess"/>
    <dgm:cxn modelId="{9733A9AB-7F64-4454-B5A7-29F38270C33D}" type="presParOf" srcId="{EC37843F-14A6-4E20-B7AE-2B086A8F5F45}" destId="{6C46E586-0364-4C52-98F9-74A7ACD803D1}" srcOrd="1" destOrd="0" presId="urn:microsoft.com/office/officeart/2016/7/layout/AccentHomeChevronProcess"/>
    <dgm:cxn modelId="{9B27C528-AA98-47BF-861A-92CC9B7B346A}" type="presParOf" srcId="{EC37843F-14A6-4E20-B7AE-2B086A8F5F45}" destId="{5E07F9E4-149C-4A89-848F-4ABDD305F0C5}" srcOrd="2" destOrd="0" presId="urn:microsoft.com/office/officeart/2016/7/layout/AccentHomeChevronProcess"/>
    <dgm:cxn modelId="{7AC1E3F2-4E17-4509-909C-BA3A322278F3}" type="presParOf" srcId="{EC37843F-14A6-4E20-B7AE-2B086A8F5F45}" destId="{2928FCAD-BE3F-45AC-93A5-FD98F8A50E00}" srcOrd="3" destOrd="0" presId="urn:microsoft.com/office/officeart/2016/7/layout/AccentHomeChevronProcess"/>
    <dgm:cxn modelId="{7C680695-CA26-4DB2-A766-177773C8BE88}" type="presParOf" srcId="{594BF422-752C-42F3-A230-3D0E6AE9A886}" destId="{C2DF8D93-19C7-4E07-BCAF-9FAAB62C8CF2}" srcOrd="3" destOrd="0" presId="urn:microsoft.com/office/officeart/2016/7/layout/AccentHomeChevronProcess"/>
    <dgm:cxn modelId="{70A93726-3498-42B8-BEFC-02F117502A02}" type="presParOf" srcId="{594BF422-752C-42F3-A230-3D0E6AE9A886}" destId="{86E313B1-36D3-44D7-907E-22A08CB8E9CC}" srcOrd="4" destOrd="0" presId="urn:microsoft.com/office/officeart/2016/7/layout/AccentHomeChevronProcess"/>
    <dgm:cxn modelId="{2CD47337-D0CD-4D97-A716-0BDFA03D362F}" type="presParOf" srcId="{86E313B1-36D3-44D7-907E-22A08CB8E9CC}" destId="{473F2067-7126-4D56-A328-5A8CFD3D8D52}" srcOrd="0" destOrd="0" presId="urn:microsoft.com/office/officeart/2016/7/layout/AccentHomeChevronProcess"/>
    <dgm:cxn modelId="{943A6B46-99CE-47C6-A4F5-60707028B607}" type="presParOf" srcId="{86E313B1-36D3-44D7-907E-22A08CB8E9CC}" destId="{7A0B5EFC-88FB-4ED5-994F-D5F6584C2293}" srcOrd="1" destOrd="0" presId="urn:microsoft.com/office/officeart/2016/7/layout/AccentHomeChevronProcess"/>
    <dgm:cxn modelId="{17FEB6E4-BEC8-4B81-8416-77761BA7D352}" type="presParOf" srcId="{86E313B1-36D3-44D7-907E-22A08CB8E9CC}" destId="{FD7B29F2-0D66-4B4B-BC8A-82DA23575305}" srcOrd="2" destOrd="0" presId="urn:microsoft.com/office/officeart/2016/7/layout/AccentHomeChevronProcess"/>
    <dgm:cxn modelId="{92E631BF-6389-4196-BA84-A7C063F1A273}" type="presParOf" srcId="{86E313B1-36D3-44D7-907E-22A08CB8E9CC}" destId="{BABAA172-7B81-4C6B-BCF2-4572322515C5}" srcOrd="3" destOrd="0" presId="urn:microsoft.com/office/officeart/2016/7/layout/AccentHomeChevronProcess"/>
    <dgm:cxn modelId="{0089C279-E3EA-405F-8D9E-7233B0ACA6B3}" type="presParOf" srcId="{594BF422-752C-42F3-A230-3D0E6AE9A886}" destId="{F5592489-4EC4-4CD3-8C9F-861313656D99}" srcOrd="5" destOrd="0" presId="urn:microsoft.com/office/officeart/2016/7/layout/AccentHomeChevronProcess"/>
    <dgm:cxn modelId="{E789E014-395B-455A-A717-D395F0DE150D}" type="presParOf" srcId="{594BF422-752C-42F3-A230-3D0E6AE9A886}" destId="{62262EA1-D674-4DE8-B444-FEC3F6748520}" srcOrd="6" destOrd="0" presId="urn:microsoft.com/office/officeart/2016/7/layout/AccentHomeChevronProcess"/>
    <dgm:cxn modelId="{B8917B5D-6817-4FEC-B907-A0E612C1E0AF}" type="presParOf" srcId="{62262EA1-D674-4DE8-B444-FEC3F6748520}" destId="{7BF6E820-C6E3-4E2C-BB23-ADF9AD641C6B}" srcOrd="0" destOrd="0" presId="urn:microsoft.com/office/officeart/2016/7/layout/AccentHomeChevronProcess"/>
    <dgm:cxn modelId="{CD57B86E-011C-448C-BEC1-6301B9864BD0}" type="presParOf" srcId="{62262EA1-D674-4DE8-B444-FEC3F6748520}" destId="{B8046455-4EBB-40A8-838B-B584850A8B8E}" srcOrd="1" destOrd="0" presId="urn:microsoft.com/office/officeart/2016/7/layout/AccentHomeChevronProcess"/>
    <dgm:cxn modelId="{42C46844-DB4F-4B16-A476-4708C3EC7623}" type="presParOf" srcId="{62262EA1-D674-4DE8-B444-FEC3F6748520}" destId="{1D84544C-5924-422B-9546-A86AE4927E4C}" srcOrd="2" destOrd="0" presId="urn:microsoft.com/office/officeart/2016/7/layout/AccentHomeChevronProcess"/>
    <dgm:cxn modelId="{A06691AC-8189-469A-8ACD-045FE59E7B38}" type="presParOf" srcId="{62262EA1-D674-4DE8-B444-FEC3F6748520}" destId="{ED05E404-1B63-4FC9-A7B8-277860DEBCD0}" srcOrd="3" destOrd="0" presId="urn:microsoft.com/office/officeart/2016/7/layout/AccentHomeChevronProcess"/>
    <dgm:cxn modelId="{34D11B0E-FADD-4C7F-A8EC-ADEE11A55C73}" type="presParOf" srcId="{594BF422-752C-42F3-A230-3D0E6AE9A886}" destId="{AB144E95-E2AA-430B-870C-A44D04CCB5A8}" srcOrd="7" destOrd="0" presId="urn:microsoft.com/office/officeart/2016/7/layout/AccentHomeChevronProcess"/>
    <dgm:cxn modelId="{7CF0B9E6-07CF-4C9E-BC53-42BC15D51B26}" type="presParOf" srcId="{594BF422-752C-42F3-A230-3D0E6AE9A886}" destId="{D0A9E9B9-B6D2-49AA-91D6-7CE223E637D0}" srcOrd="8" destOrd="0" presId="urn:microsoft.com/office/officeart/2016/7/layout/AccentHomeChevronProcess"/>
    <dgm:cxn modelId="{A59C236D-2BBA-434C-A0B5-EE65CC7EF489}" type="presParOf" srcId="{D0A9E9B9-B6D2-49AA-91D6-7CE223E637D0}" destId="{0EE416CF-D8AE-41BD-BF35-9148040E1274}" srcOrd="0" destOrd="0" presId="urn:microsoft.com/office/officeart/2016/7/layout/AccentHomeChevronProcess"/>
    <dgm:cxn modelId="{0CDBA7AE-F5F3-44BB-BC85-7462E9538F07}" type="presParOf" srcId="{D0A9E9B9-B6D2-49AA-91D6-7CE223E637D0}" destId="{559A9A18-D6AE-4459-8C7F-A17CAB50744A}" srcOrd="1" destOrd="0" presId="urn:microsoft.com/office/officeart/2016/7/layout/AccentHomeChevronProcess"/>
    <dgm:cxn modelId="{6BD4B0C1-5995-48CE-9B40-1B9A954B8E45}" type="presParOf" srcId="{D0A9E9B9-B6D2-49AA-91D6-7CE223E637D0}" destId="{7F54B493-FCA8-4A1F-A2B1-FCB26CA9C396}" srcOrd="2" destOrd="0" presId="urn:microsoft.com/office/officeart/2016/7/layout/AccentHomeChevronProcess"/>
    <dgm:cxn modelId="{032CCA54-BDFD-4FDD-9DE1-C5828D4EC8A8}" type="presParOf" srcId="{D0A9E9B9-B6D2-49AA-91D6-7CE223E637D0}" destId="{D73F5E39-8993-4D6C-9D92-8E8F41E329B8}" srcOrd="3" destOrd="0" presId="urn:microsoft.com/office/officeart/2016/7/layout/AccentHomeChevronProcess"/>
    <dgm:cxn modelId="{2C42AE04-23E4-495F-BECF-BD2F8630A1E8}" type="presParOf" srcId="{594BF422-752C-42F3-A230-3D0E6AE9A886}" destId="{71BE71E5-1F35-4906-A8C9-4DB8F0A9B406}" srcOrd="9" destOrd="0" presId="urn:microsoft.com/office/officeart/2016/7/layout/AccentHomeChevronProcess"/>
    <dgm:cxn modelId="{48C9E861-3F55-4FE6-90C8-9C60B041F7FF}" type="presParOf" srcId="{594BF422-752C-42F3-A230-3D0E6AE9A886}" destId="{29CEF993-1A45-4CC3-BAA5-3122F7C955D4}" srcOrd="10" destOrd="0" presId="urn:microsoft.com/office/officeart/2016/7/layout/AccentHomeChevronProcess"/>
    <dgm:cxn modelId="{FD7368E0-E65D-45D9-B3C9-C4400A137484}" type="presParOf" srcId="{29CEF993-1A45-4CC3-BAA5-3122F7C955D4}" destId="{7CA8D9D8-261F-46CA-BCB4-89C3305AEC3D}" srcOrd="0" destOrd="0" presId="urn:microsoft.com/office/officeart/2016/7/layout/AccentHomeChevronProcess"/>
    <dgm:cxn modelId="{634DC6F7-3DE6-40CD-A3E0-83F29F2EC5B6}" type="presParOf" srcId="{29CEF993-1A45-4CC3-BAA5-3122F7C955D4}" destId="{2C208B91-B946-4B57-A0CD-B80E9BF70DED}" srcOrd="1" destOrd="0" presId="urn:microsoft.com/office/officeart/2016/7/layout/AccentHomeChevronProcess"/>
    <dgm:cxn modelId="{74A6E557-F489-4C9E-8B43-D5DF0C7C302F}" type="presParOf" srcId="{29CEF993-1A45-4CC3-BAA5-3122F7C955D4}" destId="{742F67E8-ECB5-4767-84CB-8359B5E60247}" srcOrd="2" destOrd="0" presId="urn:microsoft.com/office/officeart/2016/7/layout/AccentHomeChevronProcess"/>
    <dgm:cxn modelId="{08561828-4682-4175-BA17-E0EF9FF40FD2}" type="presParOf" srcId="{29CEF993-1A45-4CC3-BAA5-3122F7C955D4}" destId="{FD16F5DB-3F19-46C4-8288-E04AC7945D02}"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F70BCF-DFDE-41BE-983B-453278360EAA}">
      <dsp:nvSpPr>
        <dsp:cNvPr id="0" name=""/>
        <dsp:cNvSpPr/>
      </dsp:nvSpPr>
      <dsp:spPr>
        <a:xfrm>
          <a:off x="0" y="197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1E1D25F-AF4F-42B5-87E4-7E767B085C79}">
      <dsp:nvSpPr>
        <dsp:cNvPr id="0" name=""/>
        <dsp:cNvSpPr/>
      </dsp:nvSpPr>
      <dsp:spPr>
        <a:xfrm>
          <a:off x="0" y="197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1.Abstract </a:t>
          </a:r>
          <a:endParaRPr lang="en-US" sz="1700" kern="1200" dirty="0"/>
        </a:p>
      </dsp:txBody>
      <dsp:txXfrm>
        <a:off x="0" y="1977"/>
        <a:ext cx="10058399" cy="367894"/>
      </dsp:txXfrm>
    </dsp:sp>
    <dsp:sp modelId="{B42D3B42-3431-4CAB-B618-EA8F1F7AEF93}">
      <dsp:nvSpPr>
        <dsp:cNvPr id="0" name=""/>
        <dsp:cNvSpPr/>
      </dsp:nvSpPr>
      <dsp:spPr>
        <a:xfrm>
          <a:off x="0" y="369872"/>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EB4E161-C015-4DEC-A620-23A159F7DB05}">
      <dsp:nvSpPr>
        <dsp:cNvPr id="0" name=""/>
        <dsp:cNvSpPr/>
      </dsp:nvSpPr>
      <dsp:spPr>
        <a:xfrm>
          <a:off x="0" y="369872"/>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2.Introduction </a:t>
          </a:r>
          <a:endParaRPr lang="en-US" sz="1700" kern="1200" dirty="0"/>
        </a:p>
      </dsp:txBody>
      <dsp:txXfrm>
        <a:off x="0" y="369872"/>
        <a:ext cx="10058399" cy="367894"/>
      </dsp:txXfrm>
    </dsp:sp>
    <dsp:sp modelId="{FB2EED0D-8E58-49F9-AB34-EB909983222E}">
      <dsp:nvSpPr>
        <dsp:cNvPr id="0" name=""/>
        <dsp:cNvSpPr/>
      </dsp:nvSpPr>
      <dsp:spPr>
        <a:xfrm>
          <a:off x="0" y="737766"/>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5ED831A-89EB-4DC9-BFC1-B92C44C37252}">
      <dsp:nvSpPr>
        <dsp:cNvPr id="0" name=""/>
        <dsp:cNvSpPr/>
      </dsp:nvSpPr>
      <dsp:spPr>
        <a:xfrm>
          <a:off x="0" y="737766"/>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3.Literature Survey  </a:t>
          </a:r>
          <a:endParaRPr lang="en-US" sz="1700" kern="1200" dirty="0"/>
        </a:p>
      </dsp:txBody>
      <dsp:txXfrm>
        <a:off x="0" y="737766"/>
        <a:ext cx="10058399" cy="367894"/>
      </dsp:txXfrm>
    </dsp:sp>
    <dsp:sp modelId="{C68D90C0-ABF4-41AE-ACF8-7C965BC950AD}">
      <dsp:nvSpPr>
        <dsp:cNvPr id="0" name=""/>
        <dsp:cNvSpPr/>
      </dsp:nvSpPr>
      <dsp:spPr>
        <a:xfrm>
          <a:off x="0" y="1105660"/>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53FD821-AA7C-47DC-B6CB-70B42ADF92E4}">
      <dsp:nvSpPr>
        <dsp:cNvPr id="0" name=""/>
        <dsp:cNvSpPr/>
      </dsp:nvSpPr>
      <dsp:spPr>
        <a:xfrm>
          <a:off x="0" y="1105660"/>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4.Motivation</a:t>
          </a:r>
          <a:r>
            <a:rPr lang="en-US" sz="1700" kern="1200" baseline="0" dirty="0"/>
            <a:t> and Challenges</a:t>
          </a:r>
          <a:endParaRPr lang="en-US" sz="1700" kern="1200" dirty="0"/>
        </a:p>
      </dsp:txBody>
      <dsp:txXfrm>
        <a:off x="0" y="1105660"/>
        <a:ext cx="10058399" cy="367894"/>
      </dsp:txXfrm>
    </dsp:sp>
    <dsp:sp modelId="{CD091F02-3FD6-488E-A675-E8FD89383D13}">
      <dsp:nvSpPr>
        <dsp:cNvPr id="0" name=""/>
        <dsp:cNvSpPr/>
      </dsp:nvSpPr>
      <dsp:spPr>
        <a:xfrm>
          <a:off x="0" y="1473554"/>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9A16197B-31FE-4681-A939-6F1134047379}">
      <dsp:nvSpPr>
        <dsp:cNvPr id="0" name=""/>
        <dsp:cNvSpPr/>
      </dsp:nvSpPr>
      <dsp:spPr>
        <a:xfrm>
          <a:off x="0" y="1473554"/>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5.Problem Statement </a:t>
          </a:r>
          <a:endParaRPr lang="en-US" sz="1700" kern="1200" dirty="0"/>
        </a:p>
      </dsp:txBody>
      <dsp:txXfrm>
        <a:off x="0" y="1473554"/>
        <a:ext cx="10058399" cy="367894"/>
      </dsp:txXfrm>
    </dsp:sp>
    <dsp:sp modelId="{E90E8CBE-FC76-4E18-8D47-7ACCCAD53EF7}">
      <dsp:nvSpPr>
        <dsp:cNvPr id="0" name=""/>
        <dsp:cNvSpPr/>
      </dsp:nvSpPr>
      <dsp:spPr>
        <a:xfrm>
          <a:off x="0" y="1841448"/>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6BCB42F4-86DA-4895-BEC9-CF36125A72C1}">
      <dsp:nvSpPr>
        <dsp:cNvPr id="0" name=""/>
        <dsp:cNvSpPr/>
      </dsp:nvSpPr>
      <dsp:spPr>
        <a:xfrm>
          <a:off x="0" y="1841448"/>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6.Objectives</a:t>
          </a:r>
          <a:endParaRPr lang="en-US" sz="1700" kern="1200" dirty="0"/>
        </a:p>
      </dsp:txBody>
      <dsp:txXfrm>
        <a:off x="0" y="1841448"/>
        <a:ext cx="10058399" cy="367894"/>
      </dsp:txXfrm>
    </dsp:sp>
    <dsp:sp modelId="{7A65B15A-27EE-448C-A3C3-D3A40077C29F}">
      <dsp:nvSpPr>
        <dsp:cNvPr id="0" name=""/>
        <dsp:cNvSpPr/>
      </dsp:nvSpPr>
      <dsp:spPr>
        <a:xfrm>
          <a:off x="0" y="2209343"/>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53A173FA-0C34-4DA1-8145-37B50347F00A}">
      <dsp:nvSpPr>
        <dsp:cNvPr id="0" name=""/>
        <dsp:cNvSpPr/>
      </dsp:nvSpPr>
      <dsp:spPr>
        <a:xfrm>
          <a:off x="0" y="2209343"/>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7.Proposed Methodology </a:t>
          </a:r>
        </a:p>
      </dsp:txBody>
      <dsp:txXfrm>
        <a:off x="0" y="2209343"/>
        <a:ext cx="10058399" cy="367894"/>
      </dsp:txXfrm>
    </dsp:sp>
    <dsp:sp modelId="{B830CBB5-D0D8-426F-9AA3-7EFB94103B87}">
      <dsp:nvSpPr>
        <dsp:cNvPr id="0" name=""/>
        <dsp:cNvSpPr/>
      </dsp:nvSpPr>
      <dsp:spPr>
        <a:xfrm>
          <a:off x="0" y="2577237"/>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106FE74-1EF5-4082-A8C0-EC7E7792C068}">
      <dsp:nvSpPr>
        <dsp:cNvPr id="0" name=""/>
        <dsp:cNvSpPr/>
      </dsp:nvSpPr>
      <dsp:spPr>
        <a:xfrm>
          <a:off x="0" y="2577237"/>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8.Expected Outcome </a:t>
          </a:r>
          <a:endParaRPr lang="en-US" sz="1700" kern="1200" dirty="0"/>
        </a:p>
      </dsp:txBody>
      <dsp:txXfrm>
        <a:off x="0" y="2577237"/>
        <a:ext cx="10058399" cy="367894"/>
      </dsp:txXfrm>
    </dsp:sp>
    <dsp:sp modelId="{E051CE7D-65D5-4540-94A6-92A4BA3807C0}">
      <dsp:nvSpPr>
        <dsp:cNvPr id="0" name=""/>
        <dsp:cNvSpPr/>
      </dsp:nvSpPr>
      <dsp:spPr>
        <a:xfrm>
          <a:off x="0" y="2945131"/>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89252697-BDEA-4180-BD09-F439486A6CBC}">
      <dsp:nvSpPr>
        <dsp:cNvPr id="0" name=""/>
        <dsp:cNvSpPr/>
      </dsp:nvSpPr>
      <dsp:spPr>
        <a:xfrm>
          <a:off x="0" y="2945131"/>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9.Applications </a:t>
          </a:r>
          <a:endParaRPr lang="en-US" sz="1700" kern="1200" dirty="0"/>
        </a:p>
      </dsp:txBody>
      <dsp:txXfrm>
        <a:off x="0" y="2945131"/>
        <a:ext cx="10058399" cy="367894"/>
      </dsp:txXfrm>
    </dsp:sp>
    <dsp:sp modelId="{8A126544-B21B-4416-A5BD-5BDF21A9E846}">
      <dsp:nvSpPr>
        <dsp:cNvPr id="0" name=""/>
        <dsp:cNvSpPr/>
      </dsp:nvSpPr>
      <dsp:spPr>
        <a:xfrm>
          <a:off x="0" y="3313025"/>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72B79E6A-1D97-4A6C-B0BF-ACFDA9EC2831}">
      <dsp:nvSpPr>
        <dsp:cNvPr id="0" name=""/>
        <dsp:cNvSpPr/>
      </dsp:nvSpPr>
      <dsp:spPr>
        <a:xfrm>
          <a:off x="0" y="3313025"/>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10.Project Timeline</a:t>
          </a:r>
        </a:p>
      </dsp:txBody>
      <dsp:txXfrm>
        <a:off x="0" y="3313025"/>
        <a:ext cx="10058399" cy="367894"/>
      </dsp:txXfrm>
    </dsp:sp>
    <dsp:sp modelId="{C48F9CD0-7557-4811-B299-000884196FD0}">
      <dsp:nvSpPr>
        <dsp:cNvPr id="0" name=""/>
        <dsp:cNvSpPr/>
      </dsp:nvSpPr>
      <dsp:spPr>
        <a:xfrm>
          <a:off x="0" y="3680919"/>
          <a:ext cx="10058399" cy="0"/>
        </a:xfrm>
        <a:prstGeom prst="lin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sp>
    <dsp:sp modelId="{464BD614-DD00-4408-921E-A9224A95189C}">
      <dsp:nvSpPr>
        <dsp:cNvPr id="0" name=""/>
        <dsp:cNvSpPr/>
      </dsp:nvSpPr>
      <dsp:spPr>
        <a:xfrm>
          <a:off x="0" y="3680919"/>
          <a:ext cx="10058399" cy="367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11.References</a:t>
          </a:r>
          <a:endParaRPr lang="en-US" sz="1700" kern="1200" dirty="0"/>
        </a:p>
      </dsp:txBody>
      <dsp:txXfrm>
        <a:off x="0" y="3680919"/>
        <a:ext cx="10058399" cy="367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996C1-9F94-4E7C-A00A-96681D9DAC30}">
      <dsp:nvSpPr>
        <dsp:cNvPr id="0" name=""/>
        <dsp:cNvSpPr/>
      </dsp:nvSpPr>
      <dsp:spPr>
        <a:xfrm>
          <a:off x="12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979D0-4E43-4D9D-AA94-DE7ED6832A8C}">
      <dsp:nvSpPr>
        <dsp:cNvPr id="0" name=""/>
        <dsp:cNvSpPr/>
      </dsp:nvSpPr>
      <dsp:spPr>
        <a:xfrm>
          <a:off x="480082"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0" i="0" kern="1200" dirty="0"/>
            <a:t>Ubiquitous </a:t>
          </a:r>
          <a:r>
            <a:rPr lang="en-IN" sz="2300" b="0" i="0" kern="1200" dirty="0" err="1"/>
            <a:t>Signal,</a:t>
          </a:r>
          <a:r>
            <a:rPr lang="en-IN" sz="2300" kern="1200" dirty="0" err="1"/>
            <a:t>Sonic</a:t>
          </a:r>
          <a:r>
            <a:rPr lang="en-IN" sz="2300" kern="1200" dirty="0"/>
            <a:t> Barcode, Handheld </a:t>
          </a:r>
          <a:r>
            <a:rPr lang="en-IN" sz="2300" kern="1200" dirty="0" err="1"/>
            <a:t>Transreciever</a:t>
          </a:r>
          <a:r>
            <a:rPr lang="en-IN" sz="2300" kern="1200" dirty="0"/>
            <a:t>, Hydrophones, Automatic Packet Reporting System</a:t>
          </a:r>
          <a:endParaRPr lang="en-US" sz="2300" kern="1200" dirty="0"/>
        </a:p>
      </dsp:txBody>
      <dsp:txXfrm>
        <a:off x="560236" y="748205"/>
        <a:ext cx="4149382" cy="2576345"/>
      </dsp:txXfrm>
    </dsp:sp>
    <dsp:sp modelId="{0CE32F82-F5E8-48F1-A1EA-352707BAEC4B}">
      <dsp:nvSpPr>
        <dsp:cNvPr id="0" name=""/>
        <dsp:cNvSpPr/>
      </dsp:nvSpPr>
      <dsp:spPr>
        <a:xfrm>
          <a:off x="5268627" y="213139"/>
          <a:ext cx="4309690" cy="2736653"/>
        </a:xfrm>
        <a:prstGeom prst="roundRect">
          <a:avLst>
            <a:gd name="adj" fmla="val 10000"/>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0F0031-F6EE-4E91-8172-5AD1E2F2A399}">
      <dsp:nvSpPr>
        <dsp:cNvPr id="0" name=""/>
        <dsp:cNvSpPr/>
      </dsp:nvSpPr>
      <dsp:spPr>
        <a:xfrm>
          <a:off x="5747481" y="668051"/>
          <a:ext cx="4309690" cy="2736653"/>
        </a:xfrm>
        <a:prstGeom prst="roundRect">
          <a:avLst>
            <a:gd name="adj" fmla="val 10000"/>
          </a:avLst>
        </a:prstGeom>
        <a:solidFill>
          <a:schemeClr val="lt1">
            <a:alpha val="90000"/>
            <a:hueOff val="0"/>
            <a:satOff val="0"/>
            <a:lumOff val="0"/>
            <a:alphaOff val="0"/>
          </a:schemeClr>
        </a:solidFill>
        <a:ln w="1714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Acoustic </a:t>
          </a:r>
          <a:r>
            <a:rPr lang="en-IN" sz="2300" kern="1200" dirty="0" err="1"/>
            <a:t>Communication,</a:t>
          </a:r>
          <a:r>
            <a:rPr lang="en-IN" sz="2300" b="0" i="0" kern="1200" dirty="0" err="1"/>
            <a:t>Ubiquitous</a:t>
          </a:r>
          <a:r>
            <a:rPr lang="en-IN" sz="2300" b="0" i="0" kern="1200" dirty="0"/>
            <a:t> computing, slow scan television</a:t>
          </a:r>
          <a:endParaRPr lang="en-US" sz="2300" kern="1200" dirty="0"/>
        </a:p>
      </dsp:txBody>
      <dsp:txXfrm>
        <a:off x="5827635" y="748205"/>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DB44B-4D90-416F-92CE-D6AEC10CC137}">
      <dsp:nvSpPr>
        <dsp:cNvPr id="0" name=""/>
        <dsp:cNvSpPr/>
      </dsp:nvSpPr>
      <dsp:spPr>
        <a:xfrm>
          <a:off x="129265"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ABB0A-29CA-4A1C-BF2D-8269CE173FB9}">
      <dsp:nvSpPr>
        <dsp:cNvPr id="0" name=""/>
        <dsp:cNvSpPr/>
      </dsp:nvSpPr>
      <dsp:spPr>
        <a:xfrm>
          <a:off x="339464" y="2350663"/>
          <a:ext cx="580550" cy="580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B526B-F1A1-45EF-B6BF-A2C4397AC254}">
      <dsp:nvSpPr>
        <dsp:cNvPr id="0" name=""/>
        <dsp:cNvSpPr/>
      </dsp:nvSpPr>
      <dsp:spPr>
        <a:xfrm>
          <a:off x="1344703"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this project we first enable the conversion of image data to sound using pseudo Hilbert curve on python, and perform sampling, quantizing, and parity check bits ordering to get the original image back. </a:t>
          </a:r>
        </a:p>
      </dsp:txBody>
      <dsp:txXfrm>
        <a:off x="1344703" y="2140464"/>
        <a:ext cx="2359379" cy="1000948"/>
      </dsp:txXfrm>
    </dsp:sp>
    <dsp:sp modelId="{08617A92-84B7-4998-91B3-6220EC0921F2}">
      <dsp:nvSpPr>
        <dsp:cNvPr id="0" name=""/>
        <dsp:cNvSpPr/>
      </dsp:nvSpPr>
      <dsp:spPr>
        <a:xfrm>
          <a:off x="4115186" y="2140464"/>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5C580-FF6A-4D30-A8CD-04242A28488A}">
      <dsp:nvSpPr>
        <dsp:cNvPr id="0" name=""/>
        <dsp:cNvSpPr/>
      </dsp:nvSpPr>
      <dsp:spPr>
        <a:xfrm>
          <a:off x="4325385" y="2350663"/>
          <a:ext cx="580550" cy="580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870C5-BDA4-46AF-B3CF-1F1D8928987D}">
      <dsp:nvSpPr>
        <dsp:cNvPr id="0" name=""/>
        <dsp:cNvSpPr/>
      </dsp:nvSpPr>
      <dsp:spPr>
        <a:xfrm>
          <a:off x="5330624" y="2140464"/>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Then we deal with transmission of text using frequency encoding of ascii values , audio using conventional techniques and image on a sound using air and water as the medium</a:t>
          </a:r>
        </a:p>
      </dsp:txBody>
      <dsp:txXfrm>
        <a:off x="5330624" y="2140464"/>
        <a:ext cx="2359379" cy="1000948"/>
      </dsp:txXfrm>
    </dsp:sp>
    <dsp:sp modelId="{56190973-78FA-44C3-8243-9AAA95BAA36E}">
      <dsp:nvSpPr>
        <dsp:cNvPr id="0" name=""/>
        <dsp:cNvSpPr/>
      </dsp:nvSpPr>
      <dsp:spPr>
        <a:xfrm>
          <a:off x="129265"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4F54BF-C489-4CCC-9E02-24C750920DCA}">
      <dsp:nvSpPr>
        <dsp:cNvPr id="0" name=""/>
        <dsp:cNvSpPr/>
      </dsp:nvSpPr>
      <dsp:spPr>
        <a:xfrm>
          <a:off x="339464" y="4638456"/>
          <a:ext cx="580550" cy="580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75542A-F86C-4D9F-8AF4-791B48D6677A}">
      <dsp:nvSpPr>
        <dsp:cNvPr id="0" name=""/>
        <dsp:cNvSpPr/>
      </dsp:nvSpPr>
      <dsp:spPr>
        <a:xfrm>
          <a:off x="1344703"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In the next </a:t>
          </a:r>
          <a:r>
            <a:rPr lang="en-US" sz="1100" kern="1200" dirty="0" err="1"/>
            <a:t>section,a</a:t>
          </a:r>
          <a:r>
            <a:rPr lang="en-US" sz="1100" kern="1200" dirty="0"/>
            <a:t> methodology is proposed using sound as a carrier wave with a changing band frequencies depending on the type of data transmitted </a:t>
          </a:r>
        </a:p>
      </dsp:txBody>
      <dsp:txXfrm>
        <a:off x="1344703" y="4428256"/>
        <a:ext cx="2359379" cy="1000948"/>
      </dsp:txXfrm>
    </dsp:sp>
    <dsp:sp modelId="{56DA61C4-1F8D-4A04-92DC-B1FE55348FC7}">
      <dsp:nvSpPr>
        <dsp:cNvPr id="0" name=""/>
        <dsp:cNvSpPr/>
      </dsp:nvSpPr>
      <dsp:spPr>
        <a:xfrm>
          <a:off x="4115186" y="4428256"/>
          <a:ext cx="1000948" cy="10009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EC678-CDD9-4AA4-B887-890DFA3F3895}">
      <dsp:nvSpPr>
        <dsp:cNvPr id="0" name=""/>
        <dsp:cNvSpPr/>
      </dsp:nvSpPr>
      <dsp:spPr>
        <a:xfrm>
          <a:off x="4325385" y="4638456"/>
          <a:ext cx="580550" cy="580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6A64DC-CC66-4843-A7A7-9627AEC8E5F8}">
      <dsp:nvSpPr>
        <dsp:cNvPr id="0" name=""/>
        <dsp:cNvSpPr/>
      </dsp:nvSpPr>
      <dsp:spPr>
        <a:xfrm>
          <a:off x="5330624" y="4428256"/>
          <a:ext cx="2359379" cy="1000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b="0" i="0" kern="1200" dirty="0"/>
            <a:t>In addition, we see the real time applications of from military to payments to crowd control</a:t>
          </a:r>
          <a:endParaRPr lang="en-US" sz="1100" kern="1200" dirty="0"/>
        </a:p>
      </dsp:txBody>
      <dsp:txXfrm>
        <a:off x="5330624" y="4428256"/>
        <a:ext cx="2359379" cy="1000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C23B5-A1C6-4BBD-BD5B-A5206BD5C929}">
      <dsp:nvSpPr>
        <dsp:cNvPr id="0" name=""/>
        <dsp:cNvSpPr/>
      </dsp:nvSpPr>
      <dsp:spPr>
        <a:xfrm>
          <a:off x="0" y="441"/>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5E46F-2311-462B-B0E0-92C0FFB2F44B}">
      <dsp:nvSpPr>
        <dsp:cNvPr id="0" name=""/>
        <dsp:cNvSpPr/>
      </dsp:nvSpPr>
      <dsp:spPr>
        <a:xfrm>
          <a:off x="312608" y="232960"/>
          <a:ext cx="568379" cy="568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B7DFB-87AB-4E83-8929-DBB6CDCF363A}">
      <dsp:nvSpPr>
        <dsp:cNvPr id="0" name=""/>
        <dsp:cNvSpPr/>
      </dsp:nvSpPr>
      <dsp:spPr>
        <a:xfrm>
          <a:off x="1193597" y="441"/>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dirty="0"/>
            <a:t>Images, text and audio are transmitted on sound waves in wireless comms architecture.</a:t>
          </a:r>
        </a:p>
      </dsp:txBody>
      <dsp:txXfrm>
        <a:off x="1193597" y="441"/>
        <a:ext cx="8864802" cy="1033417"/>
      </dsp:txXfrm>
    </dsp:sp>
    <dsp:sp modelId="{4B327F8D-AD06-4068-B9DA-F80A1AD791DB}">
      <dsp:nvSpPr>
        <dsp:cNvPr id="0" name=""/>
        <dsp:cNvSpPr/>
      </dsp:nvSpPr>
      <dsp:spPr>
        <a:xfrm>
          <a:off x="0" y="1292213"/>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E8E0F-4D23-4CB4-A879-DE353DB568C3}">
      <dsp:nvSpPr>
        <dsp:cNvPr id="0" name=""/>
        <dsp:cNvSpPr/>
      </dsp:nvSpPr>
      <dsp:spPr>
        <a:xfrm>
          <a:off x="312608" y="1524732"/>
          <a:ext cx="568379" cy="568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238CE9-EF89-4920-9BEA-2A5C301734E9}">
      <dsp:nvSpPr>
        <dsp:cNvPr id="0" name=""/>
        <dsp:cNvSpPr/>
      </dsp:nvSpPr>
      <dsp:spPr>
        <a:xfrm>
          <a:off x="1193597" y="1292213"/>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Images are converted to sound and make them non detectable to sensors.</a:t>
          </a:r>
        </a:p>
      </dsp:txBody>
      <dsp:txXfrm>
        <a:off x="1193597" y="1292213"/>
        <a:ext cx="8864802" cy="1033417"/>
      </dsp:txXfrm>
    </dsp:sp>
    <dsp:sp modelId="{95DDD27F-DF80-418C-AF2E-8AF4E14493E5}">
      <dsp:nvSpPr>
        <dsp:cNvPr id="0" name=""/>
        <dsp:cNvSpPr/>
      </dsp:nvSpPr>
      <dsp:spPr>
        <a:xfrm>
          <a:off x="0" y="2583985"/>
          <a:ext cx="10058399" cy="103341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11154-1705-4910-8A70-3FAB75D3F79E}">
      <dsp:nvSpPr>
        <dsp:cNvPr id="0" name=""/>
        <dsp:cNvSpPr/>
      </dsp:nvSpPr>
      <dsp:spPr>
        <a:xfrm>
          <a:off x="312608" y="2816504"/>
          <a:ext cx="568379" cy="568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322CB5-1FD2-49FE-B760-3EA99F4CE6BB}">
      <dsp:nvSpPr>
        <dsp:cNvPr id="0" name=""/>
        <dsp:cNvSpPr/>
      </dsp:nvSpPr>
      <dsp:spPr>
        <a:xfrm>
          <a:off x="1193597" y="2583985"/>
          <a:ext cx="8864802" cy="1033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370" tIns="109370" rIns="109370" bIns="109370" numCol="1" spcCol="1270" anchor="ctr" anchorCtr="0">
          <a:noAutofit/>
        </a:bodyPr>
        <a:lstStyle/>
        <a:p>
          <a:pPr marL="0" lvl="0" indent="0" algn="l" defTabSz="977900">
            <a:lnSpc>
              <a:spcPct val="100000"/>
            </a:lnSpc>
            <a:spcBef>
              <a:spcPct val="0"/>
            </a:spcBef>
            <a:spcAft>
              <a:spcPct val="35000"/>
            </a:spcAft>
            <a:buNone/>
          </a:pPr>
          <a:r>
            <a:rPr lang="en-US" sz="2200" kern="1200"/>
            <a:t>Network sniffing and packet tracing is not detected in the case of sound waves , to ensure a secure transmission of data .</a:t>
          </a:r>
        </a:p>
      </dsp:txBody>
      <dsp:txXfrm>
        <a:off x="1193597" y="2583985"/>
        <a:ext cx="8864802" cy="10334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BDCF3-DB39-4CF1-94F4-48CE246744B6}">
      <dsp:nvSpPr>
        <dsp:cNvPr id="0" name=""/>
        <dsp:cNvSpPr/>
      </dsp:nvSpPr>
      <dsp:spPr>
        <a:xfrm>
          <a:off x="0" y="2159"/>
          <a:ext cx="5500750" cy="0"/>
        </a:xfrm>
        <a:prstGeom prst="line">
          <a:avLst/>
        </a:prstGeom>
        <a:solidFill>
          <a:schemeClr val="accent2">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5CC85-C14F-47A7-AD13-69158B8A5AF2}">
      <dsp:nvSpPr>
        <dsp:cNvPr id="0" name=""/>
        <dsp:cNvSpPr/>
      </dsp:nvSpPr>
      <dsp:spPr>
        <a:xfrm>
          <a:off x="0" y="0"/>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convert the images to sound and vice versa.</a:t>
          </a:r>
        </a:p>
      </dsp:txBody>
      <dsp:txXfrm>
        <a:off x="0" y="0"/>
        <a:ext cx="5500750" cy="1472796"/>
      </dsp:txXfrm>
    </dsp:sp>
    <dsp:sp modelId="{F671D1E4-DC64-4447-B5CE-382D6134B335}">
      <dsp:nvSpPr>
        <dsp:cNvPr id="0" name=""/>
        <dsp:cNvSpPr/>
      </dsp:nvSpPr>
      <dsp:spPr>
        <a:xfrm>
          <a:off x="0" y="1474956"/>
          <a:ext cx="5500750" cy="0"/>
        </a:xfrm>
        <a:prstGeom prst="line">
          <a:avLst/>
        </a:prstGeom>
        <a:solidFill>
          <a:schemeClr val="accent2">
            <a:hueOff val="-7326329"/>
            <a:satOff val="12797"/>
            <a:lumOff val="7353"/>
            <a:alphaOff val="0"/>
          </a:schemeClr>
        </a:solidFill>
        <a:ln w="17145" cap="flat" cmpd="sng" algn="ctr">
          <a:solidFill>
            <a:schemeClr val="accent2">
              <a:hueOff val="-7326329"/>
              <a:satOff val="12797"/>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26402-7C24-40E2-B98A-3A77EBFE56B5}">
      <dsp:nvSpPr>
        <dsp:cNvPr id="0" name=""/>
        <dsp:cNvSpPr/>
      </dsp:nvSpPr>
      <dsp:spPr>
        <a:xfrm>
          <a:off x="0" y="1474956"/>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To encode, encrypt and emit the data (text, audio, image, video) over handheld trans-</a:t>
          </a:r>
          <a:r>
            <a:rPr lang="en-US" sz="2600" kern="1200" dirty="0" err="1"/>
            <a:t>recievers</a:t>
          </a:r>
          <a:endParaRPr lang="en-US" sz="2600" kern="1200" dirty="0"/>
        </a:p>
      </dsp:txBody>
      <dsp:txXfrm>
        <a:off x="0" y="1474956"/>
        <a:ext cx="5500750" cy="1472796"/>
      </dsp:txXfrm>
    </dsp:sp>
    <dsp:sp modelId="{F286C4DA-0B8C-428C-87E5-1857D325A238}">
      <dsp:nvSpPr>
        <dsp:cNvPr id="0" name=""/>
        <dsp:cNvSpPr/>
      </dsp:nvSpPr>
      <dsp:spPr>
        <a:xfrm>
          <a:off x="0" y="2947752"/>
          <a:ext cx="5500750" cy="0"/>
        </a:xfrm>
        <a:prstGeom prst="line">
          <a:avLst/>
        </a:prstGeom>
        <a:solidFill>
          <a:schemeClr val="accent2">
            <a:hueOff val="-14652658"/>
            <a:satOff val="25593"/>
            <a:lumOff val="14706"/>
            <a:alphaOff val="0"/>
          </a:schemeClr>
        </a:solidFill>
        <a:ln w="17145" cap="flat" cmpd="sng" algn="ctr">
          <a:solidFill>
            <a:schemeClr val="accent2">
              <a:hueOff val="-14652658"/>
              <a:satOff val="25593"/>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7C60D-9537-4CC8-8153-5F16EAEFA341}">
      <dsp:nvSpPr>
        <dsp:cNvPr id="0" name=""/>
        <dsp:cNvSpPr/>
      </dsp:nvSpPr>
      <dsp:spPr>
        <a:xfrm>
          <a:off x="0" y="2947752"/>
          <a:ext cx="5500750" cy="1472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endParaRPr lang="en-US" sz="2600" kern="1200" dirty="0">
            <a:latin typeface="Times New Roman" panose="02020603050405020304" pitchFamily="18" charset="0"/>
            <a:cs typeface="Times New Roman" panose="02020603050405020304" pitchFamily="18" charset="0"/>
          </a:endParaRPr>
        </a:p>
      </dsp:txBody>
      <dsp:txXfrm>
        <a:off x="0" y="2947752"/>
        <a:ext cx="5500750" cy="14727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20631-431D-4EAB-9CD5-BF742F260CFC}">
      <dsp:nvSpPr>
        <dsp:cNvPr id="0" name=""/>
        <dsp:cNvSpPr/>
      </dsp:nvSpPr>
      <dsp:spPr>
        <a:xfrm>
          <a:off x="0" y="612"/>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8AF59-D0EC-4BA4-AB11-8CC33E2EA807}">
      <dsp:nvSpPr>
        <dsp:cNvPr id="0" name=""/>
        <dsp:cNvSpPr/>
      </dsp:nvSpPr>
      <dsp:spPr>
        <a:xfrm>
          <a:off x="433737" y="323227"/>
          <a:ext cx="788613" cy="788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F0C018-DEBB-48C3-B7CA-A6B264CE8415}">
      <dsp:nvSpPr>
        <dsp:cNvPr id="0" name=""/>
        <dsp:cNvSpPr/>
      </dsp:nvSpPr>
      <dsp:spPr>
        <a:xfrm>
          <a:off x="1656088" y="612"/>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text and audio are transmitted on sound waves in wireless comms architecture.</a:t>
          </a:r>
        </a:p>
      </dsp:txBody>
      <dsp:txXfrm>
        <a:off x="1656088" y="612"/>
        <a:ext cx="5203466" cy="1433842"/>
      </dsp:txXfrm>
    </dsp:sp>
    <dsp:sp modelId="{633511B0-0821-48EF-BDB7-CE37D36D7918}">
      <dsp:nvSpPr>
        <dsp:cNvPr id="0" name=""/>
        <dsp:cNvSpPr/>
      </dsp:nvSpPr>
      <dsp:spPr>
        <a:xfrm>
          <a:off x="0" y="1792916"/>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ABD6F-81CA-4BE6-AD09-66D78F868413}">
      <dsp:nvSpPr>
        <dsp:cNvPr id="0" name=""/>
        <dsp:cNvSpPr/>
      </dsp:nvSpPr>
      <dsp:spPr>
        <a:xfrm>
          <a:off x="433737" y="2115530"/>
          <a:ext cx="788613" cy="788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5E448-E449-4E50-84CF-533C2C092BB6}">
      <dsp:nvSpPr>
        <dsp:cNvPr id="0" name=""/>
        <dsp:cNvSpPr/>
      </dsp:nvSpPr>
      <dsp:spPr>
        <a:xfrm>
          <a:off x="1656088" y="1792916"/>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dirty="0"/>
            <a:t>Images are converted to sound and make them non detectable to sensors.</a:t>
          </a:r>
        </a:p>
      </dsp:txBody>
      <dsp:txXfrm>
        <a:off x="1656088" y="1792916"/>
        <a:ext cx="5203466" cy="1433842"/>
      </dsp:txXfrm>
    </dsp:sp>
    <dsp:sp modelId="{98E48C1A-2054-4841-8F7B-B215D8C1AAFD}">
      <dsp:nvSpPr>
        <dsp:cNvPr id="0" name=""/>
        <dsp:cNvSpPr/>
      </dsp:nvSpPr>
      <dsp:spPr>
        <a:xfrm>
          <a:off x="0" y="3585219"/>
          <a:ext cx="6859555" cy="143384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23A4E6-C4FC-4206-8742-360013E5C6C9}">
      <dsp:nvSpPr>
        <dsp:cNvPr id="0" name=""/>
        <dsp:cNvSpPr/>
      </dsp:nvSpPr>
      <dsp:spPr>
        <a:xfrm>
          <a:off x="433737" y="3907834"/>
          <a:ext cx="788613" cy="788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FAFBEF-A43D-4F02-981F-90387E99E9A3}">
      <dsp:nvSpPr>
        <dsp:cNvPr id="0" name=""/>
        <dsp:cNvSpPr/>
      </dsp:nvSpPr>
      <dsp:spPr>
        <a:xfrm>
          <a:off x="1656088" y="3585219"/>
          <a:ext cx="5203466" cy="1433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48" tIns="151748" rIns="151748" bIns="151748" numCol="1" spcCol="1270" anchor="ctr" anchorCtr="0">
          <a:noAutofit/>
        </a:bodyPr>
        <a:lstStyle/>
        <a:p>
          <a:pPr marL="0" lvl="0" indent="0" algn="l" defTabSz="844550">
            <a:lnSpc>
              <a:spcPct val="100000"/>
            </a:lnSpc>
            <a:spcBef>
              <a:spcPct val="0"/>
            </a:spcBef>
            <a:spcAft>
              <a:spcPct val="35000"/>
            </a:spcAft>
            <a:buNone/>
          </a:pPr>
          <a:r>
            <a:rPr lang="en-US" sz="1900" kern="1200"/>
            <a:t>Network sniffing and packet tracing is not detected in the case of sound waves , to ensure a secure transmission of data .</a:t>
          </a:r>
        </a:p>
      </dsp:txBody>
      <dsp:txXfrm>
        <a:off x="1656088" y="3585219"/>
        <a:ext cx="5203466" cy="1433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113760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2625" y="3510000"/>
          <a:ext cx="1869208" cy="810000"/>
        </a:xfrm>
        <a:prstGeom prst="homePlate">
          <a:avLst>
            <a:gd name="adj" fmla="val 25000"/>
          </a:avLst>
        </a:prstGeom>
        <a:solidFill>
          <a:schemeClr val="accent1"/>
        </a:solidFill>
        <a:ln w="17145"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01: 16</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October 2022</a:t>
          </a:r>
        </a:p>
      </dsp:txBody>
      <dsp:txXfrm>
        <a:off x="2625" y="3510000"/>
        <a:ext cx="1767958" cy="810000"/>
      </dsp:txXfrm>
    </dsp:sp>
    <dsp:sp modelId="{810D7AA7-A541-4507-BE7F-36CCF210089F}">
      <dsp:nvSpPr>
        <dsp:cNvPr id="0" name=""/>
        <dsp:cNvSpPr/>
      </dsp:nvSpPr>
      <dsp:spPr>
        <a:xfrm>
          <a:off x="152161" y="1169722"/>
          <a:ext cx="1517797" cy="22505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rPr>
            <a:t>Analyzing existing problems in conventional communication systems and forming an alternative</a:t>
          </a:r>
        </a:p>
      </dsp:txBody>
      <dsp:txXfrm>
        <a:off x="152161" y="1169722"/>
        <a:ext cx="1517797" cy="2250555"/>
      </dsp:txXfrm>
    </dsp:sp>
    <dsp:sp modelId="{E41E7729-FD3F-426D-804C-45BD60BD762D}">
      <dsp:nvSpPr>
        <dsp:cNvPr id="0" name=""/>
        <dsp:cNvSpPr/>
      </dsp:nvSpPr>
      <dsp:spPr>
        <a:xfrm rot="5400000">
          <a:off x="638141"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778373" y="3510000"/>
          <a:ext cx="1869208" cy="810000"/>
        </a:xfrm>
        <a:prstGeom prst="chevron">
          <a:avLst>
            <a:gd name="adj" fmla="val 25000"/>
          </a:avLst>
        </a:prstGeom>
        <a:solidFill>
          <a:schemeClr val="accent2"/>
        </a:solidFill>
        <a:ln w="17145"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02: 18th October 2022</a:t>
          </a:r>
        </a:p>
      </dsp:txBody>
      <dsp:txXfrm>
        <a:off x="1980873" y="3510000"/>
        <a:ext cx="1464208" cy="810000"/>
      </dsp:txXfrm>
    </dsp:sp>
    <dsp:sp modelId="{5E07F9E4-149C-4A89-848F-4ABDD305F0C5}">
      <dsp:nvSpPr>
        <dsp:cNvPr id="0" name=""/>
        <dsp:cNvSpPr/>
      </dsp:nvSpPr>
      <dsp:spPr>
        <a:xfrm>
          <a:off x="1927910"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Importing SSTV, ARPS, UAT and HT protocols to transmit information over sound</a:t>
          </a:r>
        </a:p>
      </dsp:txBody>
      <dsp:txXfrm>
        <a:off x="1927910" y="1169722"/>
        <a:ext cx="1517797" cy="1824124"/>
      </dsp:txXfrm>
    </dsp:sp>
    <dsp:sp modelId="{473F2067-7126-4D56-A328-5A8CFD3D8D52}">
      <dsp:nvSpPr>
        <dsp:cNvPr id="0" name=""/>
        <dsp:cNvSpPr/>
      </dsp:nvSpPr>
      <dsp:spPr>
        <a:xfrm rot="5400000">
          <a:off x="2413889"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554121" y="3510000"/>
          <a:ext cx="1869208" cy="810000"/>
        </a:xfrm>
        <a:prstGeom prst="chevron">
          <a:avLst>
            <a:gd name="adj" fmla="val 25000"/>
          </a:avLst>
        </a:prstGeom>
        <a:solidFill>
          <a:schemeClr val="accent3"/>
        </a:solidFill>
        <a:ln w="1714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03: 20</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October 2022</a:t>
          </a:r>
        </a:p>
      </dsp:txBody>
      <dsp:txXfrm>
        <a:off x="3756621" y="3510000"/>
        <a:ext cx="1464208" cy="810000"/>
      </dsp:txXfrm>
    </dsp:sp>
    <dsp:sp modelId="{FD7B29F2-0D66-4B4B-BC8A-82DA23575305}">
      <dsp:nvSpPr>
        <dsp:cNvPr id="0" name=""/>
        <dsp:cNvSpPr/>
      </dsp:nvSpPr>
      <dsp:spPr>
        <a:xfrm>
          <a:off x="3703658"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ct val="35000"/>
            </a:spcAft>
            <a:buNone/>
          </a:pPr>
          <a:r>
            <a:rPr lang="en-US" sz="1200" kern="1200" dirty="0">
              <a:solidFill>
                <a:srgbClr val="FF0000"/>
              </a:solidFill>
            </a:rPr>
            <a:t>Review</a:t>
          </a:r>
          <a:r>
            <a:rPr lang="en-US" sz="1200" kern="1200" dirty="0">
              <a:solidFill>
                <a:schemeClr val="tx2"/>
              </a:solidFill>
            </a:rPr>
            <a:t> 1</a:t>
          </a:r>
        </a:p>
      </dsp:txBody>
      <dsp:txXfrm>
        <a:off x="3703658" y="1169722"/>
        <a:ext cx="1517797" cy="1824124"/>
      </dsp:txXfrm>
    </dsp:sp>
    <dsp:sp modelId="{7BF6E820-C6E3-4E2C-BB23-ADF9AD641C6B}">
      <dsp:nvSpPr>
        <dsp:cNvPr id="0" name=""/>
        <dsp:cNvSpPr/>
      </dsp:nvSpPr>
      <dsp:spPr>
        <a:xfrm rot="5400000">
          <a:off x="4189638"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dsp:style>
    </dsp:sp>
    <dsp:sp modelId="{B8046455-4EBB-40A8-838B-B584850A8B8E}">
      <dsp:nvSpPr>
        <dsp:cNvPr id="0" name=""/>
        <dsp:cNvSpPr/>
      </dsp:nvSpPr>
      <dsp:spPr>
        <a:xfrm>
          <a:off x="5329869" y="3510000"/>
          <a:ext cx="1869208" cy="810000"/>
        </a:xfrm>
        <a:prstGeom prst="chevron">
          <a:avLst>
            <a:gd name="adj" fmla="val 25000"/>
          </a:avLst>
        </a:prstGeom>
        <a:solidFill>
          <a:schemeClr val="accent4"/>
        </a:solidFill>
        <a:ln w="17145"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04 : 10th Nov 2022</a:t>
          </a:r>
          <a:endParaRPr lang="ru-RU" sz="1400" b="1" kern="1200" dirty="0">
            <a:effectLst>
              <a:outerShdw blurRad="50800" dist="38100" dir="2700000" algn="tl" rotWithShape="0">
                <a:schemeClr val="tx1">
                  <a:alpha val="50000"/>
                </a:schemeClr>
              </a:outerShdw>
            </a:effectLst>
            <a:latin typeface="+mj-lt"/>
          </a:endParaRPr>
        </a:p>
      </dsp:txBody>
      <dsp:txXfrm>
        <a:off x="5532369" y="3510000"/>
        <a:ext cx="1464208" cy="810000"/>
      </dsp:txXfrm>
    </dsp:sp>
    <dsp:sp modelId="{1D84544C-5924-422B-9546-A86AE4927E4C}">
      <dsp:nvSpPr>
        <dsp:cNvPr id="0" name=""/>
        <dsp:cNvSpPr/>
      </dsp:nvSpPr>
      <dsp:spPr>
        <a:xfrm>
          <a:off x="5479406"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Correcting and improving upon the existing model, to increase simulated </a:t>
          </a:r>
          <a:r>
            <a:rPr lang="en-US" sz="1200" kern="1200" dirty="0" err="1">
              <a:solidFill>
                <a:srgbClr val="FF0000"/>
              </a:solidFill>
              <a:latin typeface="+mn-lt"/>
              <a:ea typeface="+mn-ea"/>
              <a:cs typeface="+mn-cs"/>
            </a:rPr>
            <a:t>efficiiencies</a:t>
          </a:r>
          <a:endParaRPr lang="en-US" sz="1200" kern="1200" dirty="0">
            <a:solidFill>
              <a:srgbClr val="FF0000"/>
            </a:solidFill>
            <a:latin typeface="+mn-lt"/>
            <a:ea typeface="+mn-ea"/>
            <a:cs typeface="+mn-cs"/>
          </a:endParaRPr>
        </a:p>
      </dsp:txBody>
      <dsp:txXfrm>
        <a:off x="5479406" y="1169722"/>
        <a:ext cx="1517797" cy="1824124"/>
      </dsp:txXfrm>
    </dsp:sp>
    <dsp:sp modelId="{0EE416CF-D8AE-41BD-BF35-9148040E1274}">
      <dsp:nvSpPr>
        <dsp:cNvPr id="0" name=""/>
        <dsp:cNvSpPr/>
      </dsp:nvSpPr>
      <dsp:spPr>
        <a:xfrm rot="5400000">
          <a:off x="5965386"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dsp:style>
    </dsp:sp>
    <dsp:sp modelId="{559A9A18-D6AE-4459-8C7F-A17CAB50744A}">
      <dsp:nvSpPr>
        <dsp:cNvPr id="0" name=""/>
        <dsp:cNvSpPr/>
      </dsp:nvSpPr>
      <dsp:spPr>
        <a:xfrm>
          <a:off x="7105617" y="3510000"/>
          <a:ext cx="1869208" cy="810000"/>
        </a:xfrm>
        <a:prstGeom prst="chevron">
          <a:avLst>
            <a:gd name="adj" fmla="val 25000"/>
          </a:avLst>
        </a:prstGeom>
        <a:solidFill>
          <a:schemeClr val="accent5"/>
        </a:solidFill>
        <a:ln w="17145" cap="flat" cmpd="sng" algn="ctr">
          <a:solidFill>
            <a:schemeClr val="accent5"/>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50800" dist="38100" dir="2700000" algn="tl" rotWithShape="0">
                  <a:schemeClr val="tx1">
                    <a:alpha val="50000"/>
                  </a:schemeClr>
                </a:outerShdw>
              </a:effectLst>
              <a:latin typeface="+mj-lt"/>
            </a:rPr>
            <a:t>STAGE 05: 25</a:t>
          </a:r>
          <a:r>
            <a:rPr lang="en-US" sz="1400" b="1" kern="1200" baseline="30000" dirty="0">
              <a:effectLst>
                <a:outerShdw blurRad="50800" dist="38100" dir="2700000" algn="tl" rotWithShape="0">
                  <a:schemeClr val="tx1">
                    <a:alpha val="50000"/>
                  </a:schemeClr>
                </a:outerShdw>
              </a:effectLst>
              <a:latin typeface="+mj-lt"/>
            </a:rPr>
            <a:t>th</a:t>
          </a:r>
          <a:r>
            <a:rPr lang="en-US" sz="1400" b="1" kern="1200" dirty="0">
              <a:effectLst>
                <a:outerShdw blurRad="50800" dist="38100" dir="2700000" algn="tl" rotWithShape="0">
                  <a:schemeClr val="tx1">
                    <a:alpha val="50000"/>
                  </a:schemeClr>
                </a:outerShdw>
              </a:effectLst>
              <a:latin typeface="+mj-lt"/>
            </a:rPr>
            <a:t> Nov 2022</a:t>
          </a:r>
          <a:endParaRPr lang="ru-RU" sz="1400" b="1" kern="1200" dirty="0">
            <a:effectLst>
              <a:outerShdw blurRad="50800" dist="38100" dir="2700000" algn="tl" rotWithShape="0">
                <a:schemeClr val="tx1">
                  <a:alpha val="50000"/>
                </a:schemeClr>
              </a:outerShdw>
            </a:effectLst>
            <a:latin typeface="+mj-lt"/>
          </a:endParaRPr>
        </a:p>
      </dsp:txBody>
      <dsp:txXfrm>
        <a:off x="7308117" y="3510000"/>
        <a:ext cx="1464208" cy="810000"/>
      </dsp:txXfrm>
    </dsp:sp>
    <dsp:sp modelId="{7F54B493-FCA8-4A1F-A2B1-FCB26CA9C396}">
      <dsp:nvSpPr>
        <dsp:cNvPr id="0" name=""/>
        <dsp:cNvSpPr/>
      </dsp:nvSpPr>
      <dsp:spPr>
        <a:xfrm>
          <a:off x="7255154"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00" tIns="648000" rIns="288000" bIns="0" numCol="1" spcCol="1270" anchor="t" anchorCtr="0">
          <a:noAutofit/>
        </a:bodyPr>
        <a:lstStyle/>
        <a:p>
          <a:pPr marL="0" lvl="0" indent="0" algn="l" defTabSz="533400">
            <a:lnSpc>
              <a:spcPts val="1500"/>
            </a:lnSpc>
            <a:spcBef>
              <a:spcPct val="0"/>
            </a:spcBef>
            <a:spcAft>
              <a:spcPts val="0"/>
            </a:spcAft>
            <a:buNone/>
          </a:pPr>
          <a:r>
            <a:rPr lang="en-US" sz="1200" kern="1200" dirty="0">
              <a:solidFill>
                <a:srgbClr val="FF0000"/>
              </a:solidFill>
              <a:latin typeface="+mn-lt"/>
              <a:ea typeface="+mn-ea"/>
              <a:cs typeface="+mn-cs"/>
            </a:rPr>
            <a:t>Creating a simulation for demonstration on all stages and making it prototype ready</a:t>
          </a:r>
        </a:p>
      </dsp:txBody>
      <dsp:txXfrm>
        <a:off x="7255154" y="1169722"/>
        <a:ext cx="1517797" cy="1824124"/>
      </dsp:txXfrm>
    </dsp:sp>
    <dsp:sp modelId="{7CA8D9D8-261F-46CA-BCB4-89C3305AEC3D}">
      <dsp:nvSpPr>
        <dsp:cNvPr id="0" name=""/>
        <dsp:cNvSpPr/>
      </dsp:nvSpPr>
      <dsp:spPr>
        <a:xfrm rot="5400000">
          <a:off x="7741134" y="2220231"/>
          <a:ext cx="2430000" cy="149536"/>
        </a:xfrm>
        <a:prstGeom prst="corner">
          <a:avLst>
            <a:gd name="adj1" fmla="val 1000"/>
            <a:gd name="adj2" fmla="val 1000"/>
          </a:avLst>
        </a:prstGeom>
        <a:solidFill>
          <a:schemeClr val="lt1">
            <a:hueOff val="0"/>
            <a:satOff val="0"/>
            <a:lumOff val="0"/>
            <a:alphaOff val="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208B91-B946-4B57-A0CD-B80E9BF70DED}">
      <dsp:nvSpPr>
        <dsp:cNvPr id="0" name=""/>
        <dsp:cNvSpPr/>
      </dsp:nvSpPr>
      <dsp:spPr>
        <a:xfrm>
          <a:off x="8881366" y="3510000"/>
          <a:ext cx="1869208" cy="810000"/>
        </a:xfrm>
        <a:prstGeom prst="chevron">
          <a:avLst>
            <a:gd name="adj" fmla="val 25000"/>
          </a:avLst>
        </a:prstGeom>
        <a:solidFill>
          <a:schemeClr val="accent2">
            <a:lumMod val="20000"/>
            <a:lumOff val="80000"/>
          </a:schemeClr>
        </a:solidFill>
        <a:ln w="1714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177800" rIns="88900" bIns="177800" numCol="1" spcCol="1270" anchor="ctr" anchorCtr="0">
          <a:noAutofit/>
        </a:bodyPr>
        <a:lstStyle/>
        <a:p>
          <a:pPr marL="0" lvl="0" indent="0" algn="l" defTabSz="533400">
            <a:lnSpc>
              <a:spcPts val="1500"/>
            </a:lnSpc>
            <a:spcBef>
              <a:spcPct val="0"/>
            </a:spcBef>
            <a:spcAft>
              <a:spcPts val="0"/>
            </a:spcAft>
            <a:buNone/>
          </a:pPr>
          <a:r>
            <a:rPr lang="en-US" sz="1400" b="1" kern="1200" dirty="0">
              <a:solidFill>
                <a:srgbClr val="FF0000"/>
              </a:solidFill>
              <a:effectLst>
                <a:outerShdw blurRad="50800" dist="38100" dir="2700000" algn="tl" rotWithShape="0">
                  <a:schemeClr val="tx1">
                    <a:alpha val="50000"/>
                  </a:schemeClr>
                </a:outerShdw>
              </a:effectLst>
              <a:latin typeface="+mj-lt"/>
            </a:rPr>
            <a:t>STAGE 06: 25</a:t>
          </a:r>
          <a:r>
            <a:rPr lang="en-US" sz="1400" b="1" kern="1200" baseline="30000" dirty="0">
              <a:solidFill>
                <a:srgbClr val="FF0000"/>
              </a:solidFill>
              <a:effectLst>
                <a:outerShdw blurRad="50800" dist="38100" dir="2700000" algn="tl" rotWithShape="0">
                  <a:schemeClr val="tx1">
                    <a:alpha val="50000"/>
                  </a:schemeClr>
                </a:outerShdw>
              </a:effectLst>
              <a:latin typeface="+mj-lt"/>
            </a:rPr>
            <a:t>th</a:t>
          </a:r>
          <a:r>
            <a:rPr lang="en-US" sz="1400" b="1" kern="1200" dirty="0">
              <a:solidFill>
                <a:srgbClr val="FF0000"/>
              </a:solidFill>
              <a:effectLst>
                <a:outerShdw blurRad="50800" dist="38100" dir="2700000" algn="tl" rotWithShape="0">
                  <a:schemeClr val="tx1">
                    <a:alpha val="50000"/>
                  </a:schemeClr>
                </a:outerShdw>
              </a:effectLst>
              <a:latin typeface="+mj-lt"/>
            </a:rPr>
            <a:t> Dec 2022</a:t>
          </a:r>
          <a:endParaRPr lang="en-US" sz="1400" kern="1200" dirty="0">
            <a:solidFill>
              <a:srgbClr val="FF0000"/>
            </a:solidFill>
            <a:latin typeface="+mn-lt"/>
            <a:ea typeface="+mn-ea"/>
            <a:cs typeface="+mn-cs"/>
          </a:endParaRPr>
        </a:p>
      </dsp:txBody>
      <dsp:txXfrm>
        <a:off x="9083866" y="3510000"/>
        <a:ext cx="1464208" cy="810000"/>
      </dsp:txXfrm>
    </dsp:sp>
    <dsp:sp modelId="{742F67E8-ECB5-4767-84CB-8359B5E60247}">
      <dsp:nvSpPr>
        <dsp:cNvPr id="0" name=""/>
        <dsp:cNvSpPr/>
      </dsp:nvSpPr>
      <dsp:spPr>
        <a:xfrm>
          <a:off x="9030902" y="1169722"/>
          <a:ext cx="1517797" cy="182412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E9B27-8CCE-4406-874A-46B6D1FB9F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A82AC63-30CB-4C95-8C0A-3B6FE6CE67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9242EA-EF1A-4A06-8C7D-0BF799736D46}" type="datetimeFigureOut">
              <a:rPr lang="en-IN" smtClean="0"/>
              <a:t>20-10-2022</a:t>
            </a:fld>
            <a:endParaRPr lang="en-IN"/>
          </a:p>
        </p:txBody>
      </p:sp>
      <p:sp>
        <p:nvSpPr>
          <p:cNvPr id="4" name="Footer Placeholder 3">
            <a:extLst>
              <a:ext uri="{FF2B5EF4-FFF2-40B4-BE49-F238E27FC236}">
                <a16:creationId xmlns:a16="http://schemas.microsoft.com/office/drawing/2014/main" id="{350D562E-D45B-4C58-96FF-D38F5922A0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99CB843-0AE0-4B7B-99F4-EDF76D136F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BC4690-C715-4CBF-9C48-1DDC8377E883}" type="slidenum">
              <a:rPr lang="en-IN" smtClean="0"/>
              <a:t>‹#›</a:t>
            </a:fld>
            <a:endParaRPr lang="en-IN"/>
          </a:p>
        </p:txBody>
      </p:sp>
    </p:spTree>
    <p:extLst>
      <p:ext uri="{BB962C8B-B14F-4D97-AF65-F5344CB8AC3E}">
        <p14:creationId xmlns:p14="http://schemas.microsoft.com/office/powerpoint/2010/main" val="1432876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E8B24-04F2-4AA7-BE91-655A8E3F1557}" type="datetimeFigureOut">
              <a:rPr lang="en-IN" smtClean="0"/>
              <a:t>20-10-2022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3B06B-2C07-442D-8D6B-3CCCA207AED8}" type="slidenum">
              <a:rPr lang="en-IN" smtClean="0"/>
              <a:t>‹#›</a:t>
            </a:fld>
            <a:endParaRPr lang="en-IN"/>
          </a:p>
        </p:txBody>
      </p:sp>
    </p:spTree>
    <p:extLst>
      <p:ext uri="{BB962C8B-B14F-4D97-AF65-F5344CB8AC3E}">
        <p14:creationId xmlns:p14="http://schemas.microsoft.com/office/powerpoint/2010/main" val="170266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prstClr val="black"/>
                </a:solidFill>
                <a:effectLst/>
                <a:uLnTx/>
                <a:uFillTx/>
                <a:latin typeface="Arial" charset="0"/>
                <a:ea typeface="+mn-ea"/>
                <a:cs typeface="+mn-cs"/>
              </a:rPr>
              <a:t>sdfsfsfsd</a:t>
            </a:r>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l" defTabSz="9347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mn-ea"/>
                <a:cs typeface="+mn-cs"/>
              </a:rPr>
              <a:t>SJB Institute of Technology</a:t>
            </a:r>
          </a:p>
        </p:txBody>
      </p:sp>
      <p:sp>
        <p:nvSpPr>
          <p:cNvPr id="5325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4754">
              <a:defRPr sz="2500">
                <a:solidFill>
                  <a:schemeClr val="tx1"/>
                </a:solidFill>
                <a:latin typeface="Tahoma" pitchFamily="34" charset="0"/>
              </a:defRPr>
            </a:lvl1pPr>
            <a:lvl2pPr marL="746527" indent="-287126" defTabSz="934754">
              <a:defRPr sz="2500">
                <a:solidFill>
                  <a:schemeClr val="tx1"/>
                </a:solidFill>
                <a:latin typeface="Tahoma" pitchFamily="34" charset="0"/>
              </a:defRPr>
            </a:lvl2pPr>
            <a:lvl3pPr marL="1148504" indent="-229701" defTabSz="934754">
              <a:defRPr sz="2500">
                <a:solidFill>
                  <a:schemeClr val="tx1"/>
                </a:solidFill>
                <a:latin typeface="Tahoma" pitchFamily="34" charset="0"/>
              </a:defRPr>
            </a:lvl3pPr>
            <a:lvl4pPr marL="1607906" indent="-229701" defTabSz="934754">
              <a:defRPr sz="2500">
                <a:solidFill>
                  <a:schemeClr val="tx1"/>
                </a:solidFill>
                <a:latin typeface="Tahoma" pitchFamily="34" charset="0"/>
              </a:defRPr>
            </a:lvl4pPr>
            <a:lvl5pPr marL="2067307" indent="-229701" defTabSz="934754">
              <a:defRPr sz="2500">
                <a:solidFill>
                  <a:schemeClr val="tx1"/>
                </a:solidFill>
                <a:latin typeface="Tahoma" pitchFamily="34" charset="0"/>
              </a:defRPr>
            </a:lvl5pPr>
            <a:lvl6pPr marL="2526708" indent="-229701" defTabSz="934754" eaLnBrk="0" fontAlgn="base" hangingPunct="0">
              <a:spcBef>
                <a:spcPct val="0"/>
              </a:spcBef>
              <a:spcAft>
                <a:spcPct val="0"/>
              </a:spcAft>
              <a:defRPr sz="2500">
                <a:solidFill>
                  <a:schemeClr val="tx1"/>
                </a:solidFill>
                <a:latin typeface="Tahoma" pitchFamily="34" charset="0"/>
              </a:defRPr>
            </a:lvl6pPr>
            <a:lvl7pPr marL="2986110" indent="-229701" defTabSz="934754" eaLnBrk="0" fontAlgn="base" hangingPunct="0">
              <a:spcBef>
                <a:spcPct val="0"/>
              </a:spcBef>
              <a:spcAft>
                <a:spcPct val="0"/>
              </a:spcAft>
              <a:defRPr sz="2500">
                <a:solidFill>
                  <a:schemeClr val="tx1"/>
                </a:solidFill>
                <a:latin typeface="Tahoma" pitchFamily="34" charset="0"/>
              </a:defRPr>
            </a:lvl7pPr>
            <a:lvl8pPr marL="3445511" indent="-229701" defTabSz="934754" eaLnBrk="0" fontAlgn="base" hangingPunct="0">
              <a:spcBef>
                <a:spcPct val="0"/>
              </a:spcBef>
              <a:spcAft>
                <a:spcPct val="0"/>
              </a:spcAft>
              <a:defRPr sz="2500">
                <a:solidFill>
                  <a:schemeClr val="tx1"/>
                </a:solidFill>
                <a:latin typeface="Tahoma" pitchFamily="34" charset="0"/>
              </a:defRPr>
            </a:lvl8pPr>
            <a:lvl9pPr marL="3904913" indent="-229701" defTabSz="934754" eaLnBrk="0" fontAlgn="base" hangingPunct="0">
              <a:spcBef>
                <a:spcPct val="0"/>
              </a:spcBef>
              <a:spcAft>
                <a:spcPct val="0"/>
              </a:spcAft>
              <a:defRPr sz="2500">
                <a:solidFill>
                  <a:schemeClr val="tx1"/>
                </a:solidFill>
                <a:latin typeface="Tahoma" pitchFamily="34" charset="0"/>
              </a:defRPr>
            </a:lvl9pPr>
          </a:lstStyle>
          <a:p>
            <a:pPr marL="0" marR="0" lvl="0" indent="0" algn="r" defTabSz="934754" rtl="0" eaLnBrk="1" fontAlgn="auto" latinLnBrk="0" hangingPunct="1">
              <a:lnSpc>
                <a:spcPct val="100000"/>
              </a:lnSpc>
              <a:spcBef>
                <a:spcPts val="0"/>
              </a:spcBef>
              <a:spcAft>
                <a:spcPts val="0"/>
              </a:spcAft>
              <a:buClrTx/>
              <a:buSzTx/>
              <a:buFontTx/>
              <a:buNone/>
              <a:tabLst/>
              <a:defRPr/>
            </a:pPr>
            <a:fld id="{371BF9F1-7DCD-4D00-842C-3FCD54746272}"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34754"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
        <p:nvSpPr>
          <p:cNvPr id="53253" name="Rectangle 2"/>
          <p:cNvSpPr>
            <a:spLocks noGrp="1" noRot="1" noChangeAspect="1" noChangeArrowheads="1" noTextEdit="1"/>
          </p:cNvSpPr>
          <p:nvPr>
            <p:ph type="sldImg"/>
          </p:nvPr>
        </p:nvSpPr>
        <p:spPr>
          <a:xfrm>
            <a:off x="425450" y="698500"/>
            <a:ext cx="6203950" cy="3490913"/>
          </a:xfrm>
          <a:ln/>
        </p:spPr>
      </p:sp>
      <p:sp>
        <p:nvSpPr>
          <p:cNvPr id="532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dirty="0"/>
          </a:p>
        </p:txBody>
      </p:sp>
    </p:spTree>
    <p:extLst>
      <p:ext uri="{BB962C8B-B14F-4D97-AF65-F5344CB8AC3E}">
        <p14:creationId xmlns:p14="http://schemas.microsoft.com/office/powerpoint/2010/main" val="135658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0A3B06B-2C07-442D-8D6B-3CCCA207AED8}" type="slidenum">
              <a:rPr lang="en-IN" smtClean="0"/>
              <a:t>1</a:t>
            </a:fld>
            <a:endParaRPr lang="en-IN"/>
          </a:p>
        </p:txBody>
      </p:sp>
    </p:spTree>
    <p:extLst>
      <p:ext uri="{BB962C8B-B14F-4D97-AF65-F5344CB8AC3E}">
        <p14:creationId xmlns:p14="http://schemas.microsoft.com/office/powerpoint/2010/main" val="160931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0ACE-EDE4-46BE-9FFD-515D1EB454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0D7E0-9660-4186-940B-F871104D1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D73B3E-9EE4-4138-A63F-B6866CE72DD4}"/>
              </a:ext>
            </a:extLst>
          </p:cNvPr>
          <p:cNvSpPr>
            <a:spLocks noGrp="1"/>
          </p:cNvSpPr>
          <p:nvPr>
            <p:ph type="dt" sz="half" idx="10"/>
          </p:nvPr>
        </p:nvSpPr>
        <p:spPr/>
        <p:txBody>
          <a:bodyPr/>
          <a:lstStyle/>
          <a:p>
            <a:fld id="{63CF9E53-1173-4E82-8D05-9D27C8C2DADD}" type="datetime1">
              <a:rPr lang="en-IN" smtClean="0"/>
              <a:t>20-10-2022</a:t>
            </a:fld>
            <a:endParaRPr lang="en-IN"/>
          </a:p>
        </p:txBody>
      </p:sp>
      <p:sp>
        <p:nvSpPr>
          <p:cNvPr id="5" name="Footer Placeholder 4">
            <a:extLst>
              <a:ext uri="{FF2B5EF4-FFF2-40B4-BE49-F238E27FC236}">
                <a16:creationId xmlns:a16="http://schemas.microsoft.com/office/drawing/2014/main" id="{E511A3D1-0C6E-4BD4-896B-30BE09F9FA48}"/>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77FEC3D6-8E62-4E35-BDD1-2022488ECAF5}"/>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946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564E-1F1A-4A54-A038-2C057345A0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392071-210D-44F4-95E5-B441D8F1E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E27548-E141-4141-AF60-BC11072996F2}"/>
              </a:ext>
            </a:extLst>
          </p:cNvPr>
          <p:cNvSpPr>
            <a:spLocks noGrp="1"/>
          </p:cNvSpPr>
          <p:nvPr>
            <p:ph type="dt" sz="half" idx="10"/>
          </p:nvPr>
        </p:nvSpPr>
        <p:spPr/>
        <p:txBody>
          <a:bodyPr/>
          <a:lstStyle/>
          <a:p>
            <a:fld id="{11FDC815-133B-4306-8642-8EB1DE40C180}" type="datetime1">
              <a:rPr lang="en-IN" smtClean="0"/>
              <a:t>20-10-2022</a:t>
            </a:fld>
            <a:endParaRPr lang="en-IN"/>
          </a:p>
        </p:txBody>
      </p:sp>
      <p:sp>
        <p:nvSpPr>
          <p:cNvPr id="5" name="Footer Placeholder 4">
            <a:extLst>
              <a:ext uri="{FF2B5EF4-FFF2-40B4-BE49-F238E27FC236}">
                <a16:creationId xmlns:a16="http://schemas.microsoft.com/office/drawing/2014/main" id="{900DF7F5-065B-42AE-890F-1E23405A7DA4}"/>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43E0BAB-C3EB-4093-AD6E-242D3990A6EA}"/>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0547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32A1E-884D-419F-B449-49E490E18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59088E-3CB1-4C20-B4DE-35A5AF996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C7F5D-A521-40B4-AC88-143429145223}"/>
              </a:ext>
            </a:extLst>
          </p:cNvPr>
          <p:cNvSpPr>
            <a:spLocks noGrp="1"/>
          </p:cNvSpPr>
          <p:nvPr>
            <p:ph type="dt" sz="half" idx="10"/>
          </p:nvPr>
        </p:nvSpPr>
        <p:spPr/>
        <p:txBody>
          <a:bodyPr/>
          <a:lstStyle/>
          <a:p>
            <a:fld id="{180678DA-4065-4A50-8A80-086CA9903959}" type="datetime1">
              <a:rPr lang="en-IN" smtClean="0"/>
              <a:t>20-10-2022</a:t>
            </a:fld>
            <a:endParaRPr lang="en-IN"/>
          </a:p>
        </p:txBody>
      </p:sp>
      <p:sp>
        <p:nvSpPr>
          <p:cNvPr id="5" name="Footer Placeholder 4">
            <a:extLst>
              <a:ext uri="{FF2B5EF4-FFF2-40B4-BE49-F238E27FC236}">
                <a16:creationId xmlns:a16="http://schemas.microsoft.com/office/drawing/2014/main" id="{0EC4166E-FBFA-47F5-9874-62D7EED51E0F}"/>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9B8F3676-BFAA-4BFC-A1B4-D4C894C31DE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4137866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052-1D2D-4D93-BA27-81E04BA2C3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2F621-5BE8-4CA1-AA04-BD2A31DFDBA6}"/>
              </a:ext>
            </a:extLst>
          </p:cNvPr>
          <p:cNvSpPr>
            <a:spLocks noGrp="1"/>
          </p:cNvSpPr>
          <p:nvPr>
            <p:ph type="dt" sz="half" idx="10"/>
          </p:nvPr>
        </p:nvSpPr>
        <p:spPr/>
        <p:txBody>
          <a:bodyPr/>
          <a:lstStyle/>
          <a:p>
            <a:fld id="{BBBBB666-B211-4BDB-BF4E-0372931C04A8}" type="datetime1">
              <a:rPr lang="en-IN" smtClean="0"/>
              <a:t>20-10-2022</a:t>
            </a:fld>
            <a:endParaRPr lang="en-IN"/>
          </a:p>
        </p:txBody>
      </p:sp>
      <p:sp>
        <p:nvSpPr>
          <p:cNvPr id="4" name="Footer Placeholder 3">
            <a:extLst>
              <a:ext uri="{FF2B5EF4-FFF2-40B4-BE49-F238E27FC236}">
                <a16:creationId xmlns:a16="http://schemas.microsoft.com/office/drawing/2014/main" id="{0D9B10A4-EB14-4176-ACED-E6E92978C33A}"/>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0859CCDD-A6C2-471F-9FD4-A02CAE6A7B2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145322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C360-55DC-4B52-BDB1-5ECAA4F49C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EC1D91-9E57-4ABB-ADA9-DBA63B298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B5C422-432C-446E-A623-24769B630440}"/>
              </a:ext>
            </a:extLst>
          </p:cNvPr>
          <p:cNvSpPr>
            <a:spLocks noGrp="1"/>
          </p:cNvSpPr>
          <p:nvPr>
            <p:ph type="dt" sz="half" idx="10"/>
          </p:nvPr>
        </p:nvSpPr>
        <p:spPr/>
        <p:txBody>
          <a:bodyPr/>
          <a:lstStyle/>
          <a:p>
            <a:fld id="{FBF340A6-5638-4B91-9675-BA35005FD42A}" type="datetime1">
              <a:rPr lang="en-IN" smtClean="0"/>
              <a:t>20-10-2022</a:t>
            </a:fld>
            <a:endParaRPr lang="en-IN"/>
          </a:p>
        </p:txBody>
      </p:sp>
      <p:sp>
        <p:nvSpPr>
          <p:cNvPr id="5" name="Footer Placeholder 4">
            <a:extLst>
              <a:ext uri="{FF2B5EF4-FFF2-40B4-BE49-F238E27FC236}">
                <a16:creationId xmlns:a16="http://schemas.microsoft.com/office/drawing/2014/main" id="{3CDC7EA9-D06E-4933-9A24-4E22A178BC4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6833BAE-1C4C-43F3-9496-260BD8371C3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764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05D6-4E15-4C35-A527-B2E9C6DBA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5E737-C0FF-4059-B06F-392820AE4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7CF15-0CB7-45E7-A8F4-5B29AE1C20FE}"/>
              </a:ext>
            </a:extLst>
          </p:cNvPr>
          <p:cNvSpPr>
            <a:spLocks noGrp="1"/>
          </p:cNvSpPr>
          <p:nvPr>
            <p:ph type="dt" sz="half" idx="10"/>
          </p:nvPr>
        </p:nvSpPr>
        <p:spPr/>
        <p:txBody>
          <a:bodyPr/>
          <a:lstStyle/>
          <a:p>
            <a:fld id="{0707A03B-CC63-43FA-A9F5-E07BC1898298}" type="datetime1">
              <a:rPr lang="en-IN" smtClean="0"/>
              <a:t>20-10-2022</a:t>
            </a:fld>
            <a:endParaRPr lang="en-IN"/>
          </a:p>
        </p:txBody>
      </p:sp>
      <p:sp>
        <p:nvSpPr>
          <p:cNvPr id="5" name="Footer Placeholder 4">
            <a:extLst>
              <a:ext uri="{FF2B5EF4-FFF2-40B4-BE49-F238E27FC236}">
                <a16:creationId xmlns:a16="http://schemas.microsoft.com/office/drawing/2014/main" id="{71C8A4ED-8933-4D0D-A22F-AC943BAC29C4}"/>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CCF7BC4-B271-4D22-95E0-5AFEF1928210}"/>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930412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B63F7-7681-480A-89CC-86F86AB02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007AC-2489-4360-9D58-E1D1D1552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8F103-8EA6-4885-81D1-0B58F3304E22}"/>
              </a:ext>
            </a:extLst>
          </p:cNvPr>
          <p:cNvSpPr>
            <a:spLocks noGrp="1"/>
          </p:cNvSpPr>
          <p:nvPr>
            <p:ph type="dt" sz="half" idx="10"/>
          </p:nvPr>
        </p:nvSpPr>
        <p:spPr/>
        <p:txBody>
          <a:bodyPr/>
          <a:lstStyle/>
          <a:p>
            <a:fld id="{6E72F787-9B43-44D3-AFB5-8AE54D3ABF73}" type="datetime1">
              <a:rPr lang="en-IN" smtClean="0"/>
              <a:t>20-10-2022</a:t>
            </a:fld>
            <a:endParaRPr lang="en-IN"/>
          </a:p>
        </p:txBody>
      </p:sp>
      <p:sp>
        <p:nvSpPr>
          <p:cNvPr id="5" name="Footer Placeholder 4">
            <a:extLst>
              <a:ext uri="{FF2B5EF4-FFF2-40B4-BE49-F238E27FC236}">
                <a16:creationId xmlns:a16="http://schemas.microsoft.com/office/drawing/2014/main" id="{85B17D10-946B-416B-946F-61C59B558C1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DE15557C-EDCB-4C90-9266-2BB3114CAFF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2842848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9AA-E375-41B0-BEE5-8FEEF7527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2FFE7E-FDAC-424A-B7CC-7451365A5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FCAF66-2875-407E-AA71-8C0B74A57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5CAFC0-65FB-452B-B5BD-84632FE755F8}"/>
              </a:ext>
            </a:extLst>
          </p:cNvPr>
          <p:cNvSpPr>
            <a:spLocks noGrp="1"/>
          </p:cNvSpPr>
          <p:nvPr>
            <p:ph type="dt" sz="half" idx="10"/>
          </p:nvPr>
        </p:nvSpPr>
        <p:spPr/>
        <p:txBody>
          <a:bodyPr/>
          <a:lstStyle/>
          <a:p>
            <a:fld id="{3E6BC695-68F2-44C0-8332-B3F8D92FDBA3}" type="datetime1">
              <a:rPr lang="en-IN" smtClean="0"/>
              <a:t>20-10-2022</a:t>
            </a:fld>
            <a:endParaRPr lang="en-IN"/>
          </a:p>
        </p:txBody>
      </p:sp>
      <p:sp>
        <p:nvSpPr>
          <p:cNvPr id="6" name="Footer Placeholder 5">
            <a:extLst>
              <a:ext uri="{FF2B5EF4-FFF2-40B4-BE49-F238E27FC236}">
                <a16:creationId xmlns:a16="http://schemas.microsoft.com/office/drawing/2014/main" id="{D32E0339-11EB-4BCC-95DF-471EA9B133F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25AE6C66-17BA-4A37-A52B-3AD42AE3B4E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4268361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650E-7335-4B68-B803-DD222DCB1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A8D574-DFAB-4B78-80B1-0858EA25D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349C7-BEB5-4E7D-A4F6-82C015826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B203B7-9A7E-4E06-8E5B-57772A30DF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B90295-2DFA-4A4D-A446-B89E1E52A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9E713-4711-4581-BA65-16618D90BE28}"/>
              </a:ext>
            </a:extLst>
          </p:cNvPr>
          <p:cNvSpPr>
            <a:spLocks noGrp="1"/>
          </p:cNvSpPr>
          <p:nvPr>
            <p:ph type="dt" sz="half" idx="10"/>
          </p:nvPr>
        </p:nvSpPr>
        <p:spPr/>
        <p:txBody>
          <a:bodyPr/>
          <a:lstStyle/>
          <a:p>
            <a:fld id="{868A8313-022C-401B-B171-ADFF4E968507}" type="datetime1">
              <a:rPr lang="en-IN" smtClean="0"/>
              <a:t>20-10-2022</a:t>
            </a:fld>
            <a:endParaRPr lang="en-IN"/>
          </a:p>
        </p:txBody>
      </p:sp>
      <p:sp>
        <p:nvSpPr>
          <p:cNvPr id="8" name="Footer Placeholder 7">
            <a:extLst>
              <a:ext uri="{FF2B5EF4-FFF2-40B4-BE49-F238E27FC236}">
                <a16:creationId xmlns:a16="http://schemas.microsoft.com/office/drawing/2014/main" id="{9E29D74B-93FF-474B-917F-CC90226C863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9" name="Slide Number Placeholder 8">
            <a:extLst>
              <a:ext uri="{FF2B5EF4-FFF2-40B4-BE49-F238E27FC236}">
                <a16:creationId xmlns:a16="http://schemas.microsoft.com/office/drawing/2014/main" id="{05997B5F-BB08-4E8F-A17B-78FD256E0BF2}"/>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72905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C24D-6F07-42C8-A43A-7C88A544D1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F36227-B370-4038-AA99-BA5C0FB9173A}"/>
              </a:ext>
            </a:extLst>
          </p:cNvPr>
          <p:cNvSpPr>
            <a:spLocks noGrp="1"/>
          </p:cNvSpPr>
          <p:nvPr>
            <p:ph type="dt" sz="half" idx="10"/>
          </p:nvPr>
        </p:nvSpPr>
        <p:spPr/>
        <p:txBody>
          <a:bodyPr/>
          <a:lstStyle/>
          <a:p>
            <a:fld id="{0D383CFC-D33C-4642-8731-95DF78284B31}" type="datetime1">
              <a:rPr lang="en-IN" smtClean="0"/>
              <a:t>20-10-2022</a:t>
            </a:fld>
            <a:endParaRPr lang="en-IN"/>
          </a:p>
        </p:txBody>
      </p:sp>
      <p:sp>
        <p:nvSpPr>
          <p:cNvPr id="4" name="Footer Placeholder 3">
            <a:extLst>
              <a:ext uri="{FF2B5EF4-FFF2-40B4-BE49-F238E27FC236}">
                <a16:creationId xmlns:a16="http://schemas.microsoft.com/office/drawing/2014/main" id="{D7EB87C0-44D7-4E58-BAA0-0FA7C9507D6D}"/>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5" name="Slide Number Placeholder 4">
            <a:extLst>
              <a:ext uri="{FF2B5EF4-FFF2-40B4-BE49-F238E27FC236}">
                <a16:creationId xmlns:a16="http://schemas.microsoft.com/office/drawing/2014/main" id="{DEA36733-D288-402B-956C-AA976E5227CD}"/>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669693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C78C2-3A99-41B6-B3EB-F08C4D65D11B}"/>
              </a:ext>
            </a:extLst>
          </p:cNvPr>
          <p:cNvSpPr>
            <a:spLocks noGrp="1"/>
          </p:cNvSpPr>
          <p:nvPr>
            <p:ph type="dt" sz="half" idx="10"/>
          </p:nvPr>
        </p:nvSpPr>
        <p:spPr/>
        <p:txBody>
          <a:bodyPr/>
          <a:lstStyle/>
          <a:p>
            <a:fld id="{874F5905-00DE-4638-B955-0A7AAD2F5B6D}" type="datetime1">
              <a:rPr lang="en-IN" smtClean="0"/>
              <a:t>20-10-2022</a:t>
            </a:fld>
            <a:endParaRPr lang="en-IN"/>
          </a:p>
        </p:txBody>
      </p:sp>
      <p:sp>
        <p:nvSpPr>
          <p:cNvPr id="3" name="Footer Placeholder 2">
            <a:extLst>
              <a:ext uri="{FF2B5EF4-FFF2-40B4-BE49-F238E27FC236}">
                <a16:creationId xmlns:a16="http://schemas.microsoft.com/office/drawing/2014/main" id="{C9459A21-1A18-4279-B309-E93CAFAB7B9B}"/>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4" name="Slide Number Placeholder 3">
            <a:extLst>
              <a:ext uri="{FF2B5EF4-FFF2-40B4-BE49-F238E27FC236}">
                <a16:creationId xmlns:a16="http://schemas.microsoft.com/office/drawing/2014/main" id="{127BC912-882F-4389-A8F4-2C6ED0F61A95}"/>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11652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0F28-4700-466D-ACA8-C92EB35B93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957B8-8B10-46B4-841D-88F9FD51B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1FCE1-1B05-4438-8795-AFD8068C7649}"/>
              </a:ext>
            </a:extLst>
          </p:cNvPr>
          <p:cNvSpPr>
            <a:spLocks noGrp="1"/>
          </p:cNvSpPr>
          <p:nvPr>
            <p:ph type="dt" sz="half" idx="10"/>
          </p:nvPr>
        </p:nvSpPr>
        <p:spPr/>
        <p:txBody>
          <a:bodyPr/>
          <a:lstStyle/>
          <a:p>
            <a:fld id="{0838DCF6-756D-49D7-8906-EB79C7D16F52}" type="datetime1">
              <a:rPr lang="en-IN" smtClean="0"/>
              <a:t>20-10-2022</a:t>
            </a:fld>
            <a:endParaRPr lang="en-IN"/>
          </a:p>
        </p:txBody>
      </p:sp>
      <p:sp>
        <p:nvSpPr>
          <p:cNvPr id="5" name="Footer Placeholder 4">
            <a:extLst>
              <a:ext uri="{FF2B5EF4-FFF2-40B4-BE49-F238E27FC236}">
                <a16:creationId xmlns:a16="http://schemas.microsoft.com/office/drawing/2014/main" id="{B76C6F5C-28EA-4311-9185-8AFEF65534C7}"/>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EB5D1A31-F0F0-44A5-9079-E4BC50F82D6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536569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08FB-4FB8-47CA-8C12-476D76ABA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73BD5E-6BF9-4F95-8D60-8864703CB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704CD7-3AF3-4676-9C3E-BA63080D1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90EF1-2B39-4CEE-9DA7-16778453C1E1}"/>
              </a:ext>
            </a:extLst>
          </p:cNvPr>
          <p:cNvSpPr>
            <a:spLocks noGrp="1"/>
          </p:cNvSpPr>
          <p:nvPr>
            <p:ph type="dt" sz="half" idx="10"/>
          </p:nvPr>
        </p:nvSpPr>
        <p:spPr/>
        <p:txBody>
          <a:bodyPr/>
          <a:lstStyle/>
          <a:p>
            <a:fld id="{19EFE2B3-7415-455D-AC6B-4BD765356696}" type="datetime1">
              <a:rPr lang="en-IN" smtClean="0"/>
              <a:t>20-10-2022</a:t>
            </a:fld>
            <a:endParaRPr lang="en-IN"/>
          </a:p>
        </p:txBody>
      </p:sp>
      <p:sp>
        <p:nvSpPr>
          <p:cNvPr id="6" name="Footer Placeholder 5">
            <a:extLst>
              <a:ext uri="{FF2B5EF4-FFF2-40B4-BE49-F238E27FC236}">
                <a16:creationId xmlns:a16="http://schemas.microsoft.com/office/drawing/2014/main" id="{97B4F66D-081C-42F2-AC04-779987908870}"/>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87BA8C2-1909-4712-9C8E-BFB067FC27B4}"/>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011346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CE2D-BD2B-4211-BBA6-F898187D3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835516-8E77-4ACF-AD77-22494DA112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249CF9-BEC7-4BE4-96F0-641960C3D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F3D24-6CEE-4A77-8E0B-D7DB69FB05B5}"/>
              </a:ext>
            </a:extLst>
          </p:cNvPr>
          <p:cNvSpPr>
            <a:spLocks noGrp="1"/>
          </p:cNvSpPr>
          <p:nvPr>
            <p:ph type="dt" sz="half" idx="10"/>
          </p:nvPr>
        </p:nvSpPr>
        <p:spPr/>
        <p:txBody>
          <a:bodyPr/>
          <a:lstStyle/>
          <a:p>
            <a:fld id="{0EB3195F-4A39-4289-A791-B0E4C41B3AB8}" type="datetime1">
              <a:rPr lang="en-IN" smtClean="0"/>
              <a:t>20-10-2022</a:t>
            </a:fld>
            <a:endParaRPr lang="en-IN"/>
          </a:p>
        </p:txBody>
      </p:sp>
      <p:sp>
        <p:nvSpPr>
          <p:cNvPr id="6" name="Footer Placeholder 5">
            <a:extLst>
              <a:ext uri="{FF2B5EF4-FFF2-40B4-BE49-F238E27FC236}">
                <a16:creationId xmlns:a16="http://schemas.microsoft.com/office/drawing/2014/main" id="{DA7455BE-B3D0-444A-97CB-A481E281347F}"/>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7" name="Slide Number Placeholder 6">
            <a:extLst>
              <a:ext uri="{FF2B5EF4-FFF2-40B4-BE49-F238E27FC236}">
                <a16:creationId xmlns:a16="http://schemas.microsoft.com/office/drawing/2014/main" id="{7F20C247-DB93-49D9-8EE7-57528C993943}"/>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335310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7D48-0DDD-4C70-94F6-752B51E29D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F61B60-D86B-43EA-8295-DCC905B32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8F987-A1C5-43F3-9ECD-9F9F5EC48B7E}"/>
              </a:ext>
            </a:extLst>
          </p:cNvPr>
          <p:cNvSpPr>
            <a:spLocks noGrp="1"/>
          </p:cNvSpPr>
          <p:nvPr>
            <p:ph type="dt" sz="half" idx="10"/>
          </p:nvPr>
        </p:nvSpPr>
        <p:spPr/>
        <p:txBody>
          <a:bodyPr/>
          <a:lstStyle/>
          <a:p>
            <a:fld id="{692D29DB-D077-4E5A-A830-9B58644EAD12}" type="datetime1">
              <a:rPr lang="en-IN" smtClean="0"/>
              <a:t>20-10-2022</a:t>
            </a:fld>
            <a:endParaRPr lang="en-IN"/>
          </a:p>
        </p:txBody>
      </p:sp>
      <p:sp>
        <p:nvSpPr>
          <p:cNvPr id="5" name="Footer Placeholder 4">
            <a:extLst>
              <a:ext uri="{FF2B5EF4-FFF2-40B4-BE49-F238E27FC236}">
                <a16:creationId xmlns:a16="http://schemas.microsoft.com/office/drawing/2014/main" id="{C16EAAB6-BCB9-4512-8486-52FF4A2DEAE6}"/>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7D1188B5-47A6-4FDB-8C98-C5C225BD01C1}"/>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93137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133EEB-EE30-48CD-AD8E-867A7D2405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674253-23C2-4D1A-AA8B-7834433BF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B4A71E-FCC5-4DD8-99BC-58A787D29C14}"/>
              </a:ext>
            </a:extLst>
          </p:cNvPr>
          <p:cNvSpPr>
            <a:spLocks noGrp="1"/>
          </p:cNvSpPr>
          <p:nvPr>
            <p:ph type="dt" sz="half" idx="10"/>
          </p:nvPr>
        </p:nvSpPr>
        <p:spPr/>
        <p:txBody>
          <a:bodyPr/>
          <a:lstStyle/>
          <a:p>
            <a:fld id="{747293EA-44FA-4A53-A1E7-2F55C3FE87DB}" type="datetime1">
              <a:rPr lang="en-IN" smtClean="0"/>
              <a:t>20-10-2022</a:t>
            </a:fld>
            <a:endParaRPr lang="en-IN"/>
          </a:p>
        </p:txBody>
      </p:sp>
      <p:sp>
        <p:nvSpPr>
          <p:cNvPr id="5" name="Footer Placeholder 4">
            <a:extLst>
              <a:ext uri="{FF2B5EF4-FFF2-40B4-BE49-F238E27FC236}">
                <a16:creationId xmlns:a16="http://schemas.microsoft.com/office/drawing/2014/main" id="{E539F07A-23E8-47E2-A1DF-D40D9F43DCD2}"/>
              </a:ext>
            </a:extLst>
          </p:cNvPr>
          <p:cNvSpPr>
            <a:spLocks noGrp="1"/>
          </p:cNvSpPr>
          <p:nvPr>
            <p:ph type="ftr" sz="quarter" idx="11"/>
          </p:nvPr>
        </p:nvSpPr>
        <p:spPr>
          <a:xfrm>
            <a:off x="4038600" y="6356350"/>
            <a:ext cx="4114800" cy="365125"/>
          </a:xfrm>
          <a:prstGeom prst="rect">
            <a:avLst/>
          </a:prstGeom>
        </p:spPr>
        <p:txBody>
          <a:bodyPr/>
          <a:lstStyle/>
          <a:p>
            <a:r>
              <a:rPr lang="en-IN"/>
              <a:t>Dept. of ECE, SJBIT</a:t>
            </a:r>
          </a:p>
        </p:txBody>
      </p:sp>
      <p:sp>
        <p:nvSpPr>
          <p:cNvPr id="6" name="Slide Number Placeholder 5">
            <a:extLst>
              <a:ext uri="{FF2B5EF4-FFF2-40B4-BE49-F238E27FC236}">
                <a16:creationId xmlns:a16="http://schemas.microsoft.com/office/drawing/2014/main" id="{4F441277-723E-49BD-9F81-E3ECDA39208A}"/>
              </a:ext>
            </a:extLst>
          </p:cNvPr>
          <p:cNvSpPr>
            <a:spLocks noGrp="1"/>
          </p:cNvSpPr>
          <p:nvPr>
            <p:ph type="sldNum" sz="quarter" idx="12"/>
          </p:nvPr>
        </p:nvSpPr>
        <p:spPr/>
        <p:txBody>
          <a:bodyPr/>
          <a:lstStyle/>
          <a:p>
            <a:fld id="{98BE86A0-2B3E-4B29-89C1-BAE9784D7065}" type="slidenum">
              <a:rPr lang="en-IN" smtClean="0"/>
              <a:t>‹#›</a:t>
            </a:fld>
            <a:endParaRPr lang="en-IN"/>
          </a:p>
        </p:txBody>
      </p:sp>
    </p:spTree>
    <p:extLst>
      <p:ext uri="{BB962C8B-B14F-4D97-AF65-F5344CB8AC3E}">
        <p14:creationId xmlns:p14="http://schemas.microsoft.com/office/powerpoint/2010/main" val="634948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225336-0462-44AF-9BD0-9455D85DF1DC}"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780319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EF438-1A32-47D8-91D7-69A02172247A}"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880090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E8E28879-0B6D-40F0-82FE-FDA26B08A91E}" type="datetime1">
              <a:rPr lang="en-IN" smtClean="0"/>
              <a:t>20-10-2022</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r>
              <a:rPr lang="en-US"/>
              <a:t>Dept. of ECE, SJBIT</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D7ACEB4-2473-4E5A-98D7-034FDA90FB20}" type="slidenum">
              <a:rPr lang="en-US" smtClean="0"/>
              <a:pPr/>
              <a:t>‹#›</a:t>
            </a:fld>
            <a:endParaRPr lang="en-US"/>
          </a:p>
        </p:txBody>
      </p:sp>
    </p:spTree>
    <p:extLst>
      <p:ext uri="{BB962C8B-B14F-4D97-AF65-F5344CB8AC3E}">
        <p14:creationId xmlns:p14="http://schemas.microsoft.com/office/powerpoint/2010/main" val="3905133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BAF30-C7D2-4757-B574-3E0865F596D3}" type="datetime1">
              <a:rPr lang="en-IN" smtClean="0"/>
              <a:t>20-10-2022</a:t>
            </a:fld>
            <a:endParaRPr lang="en-US"/>
          </a:p>
        </p:txBody>
      </p:sp>
      <p:sp>
        <p:nvSpPr>
          <p:cNvPr id="6" name="Footer Placeholder 5"/>
          <p:cNvSpPr>
            <a:spLocks noGrp="1"/>
          </p:cNvSpPr>
          <p:nvPr>
            <p:ph type="ftr" sz="quarter" idx="11"/>
          </p:nvPr>
        </p:nvSpPr>
        <p:spPr/>
        <p:txBody>
          <a:bodyPr/>
          <a:lstStyle/>
          <a:p>
            <a:r>
              <a:rPr lang="en-US"/>
              <a:t>Dept. of ECE, SJBIT</a:t>
            </a:r>
          </a:p>
        </p:txBody>
      </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742243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330786-FEF3-47C5-B71D-4A72F7633E68}" type="datetime1">
              <a:rPr lang="en-IN" smtClean="0"/>
              <a:t>20-10-2022</a:t>
            </a:fld>
            <a:endParaRPr lang="en-US"/>
          </a:p>
        </p:txBody>
      </p:sp>
      <p:sp>
        <p:nvSpPr>
          <p:cNvPr id="8" name="Footer Placeholder 7"/>
          <p:cNvSpPr>
            <a:spLocks noGrp="1"/>
          </p:cNvSpPr>
          <p:nvPr>
            <p:ph type="ftr" sz="quarter" idx="11"/>
          </p:nvPr>
        </p:nvSpPr>
        <p:spPr/>
        <p:txBody>
          <a:bodyPr/>
          <a:lstStyle/>
          <a:p>
            <a:r>
              <a:rPr lang="en-US"/>
              <a:t>Dept. of ECE, SJBIT</a:t>
            </a:r>
          </a:p>
        </p:txBody>
      </p:sp>
      <p:sp>
        <p:nvSpPr>
          <p:cNvPr id="9" name="Slide Number Placeholder 8"/>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38671424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FB1C6-3269-4725-9225-79594EFA8F59}" type="datetime1">
              <a:rPr lang="en-IN" smtClean="0"/>
              <a:t>20-10-2022</a:t>
            </a:fld>
            <a:endParaRPr lang="en-US"/>
          </a:p>
        </p:txBody>
      </p:sp>
      <p:sp>
        <p:nvSpPr>
          <p:cNvPr id="4" name="Footer Placeholder 3"/>
          <p:cNvSpPr>
            <a:spLocks noGrp="1"/>
          </p:cNvSpPr>
          <p:nvPr>
            <p:ph type="ftr" sz="quarter" idx="11"/>
          </p:nvPr>
        </p:nvSpPr>
        <p:spPr/>
        <p:txBody>
          <a:bodyPr/>
          <a:lstStyle/>
          <a:p>
            <a:r>
              <a:rPr lang="en-US"/>
              <a:t>Dept. of ECE, SJBIT</a:t>
            </a:r>
          </a:p>
        </p:txBody>
      </p:sp>
      <p:sp>
        <p:nvSpPr>
          <p:cNvPr id="5" name="Slide Number Placeholder 4"/>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37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1F0C-F827-421C-A995-314EC9B39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FB07E7-15E9-4F69-A051-B8BF47B0A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974F-6F68-4EFB-ACB3-B5B7DDE2A05E}"/>
              </a:ext>
            </a:extLst>
          </p:cNvPr>
          <p:cNvSpPr>
            <a:spLocks noGrp="1"/>
          </p:cNvSpPr>
          <p:nvPr>
            <p:ph type="dt" sz="half" idx="10"/>
          </p:nvPr>
        </p:nvSpPr>
        <p:spPr/>
        <p:txBody>
          <a:bodyPr/>
          <a:lstStyle/>
          <a:p>
            <a:fld id="{D6686B01-EE85-4CDB-982F-2B905273AD6B}" type="datetime1">
              <a:rPr lang="en-IN" smtClean="0"/>
              <a:t>20-10-2022</a:t>
            </a:fld>
            <a:endParaRPr lang="en-IN"/>
          </a:p>
        </p:txBody>
      </p:sp>
      <p:sp>
        <p:nvSpPr>
          <p:cNvPr id="5" name="Footer Placeholder 4">
            <a:extLst>
              <a:ext uri="{FF2B5EF4-FFF2-40B4-BE49-F238E27FC236}">
                <a16:creationId xmlns:a16="http://schemas.microsoft.com/office/drawing/2014/main" id="{E72E3A81-7DFE-4041-83C4-C3D5A98AD6B5}"/>
              </a:ext>
            </a:extLst>
          </p:cNvPr>
          <p:cNvSpPr>
            <a:spLocks noGrp="1"/>
          </p:cNvSpPr>
          <p:nvPr>
            <p:ph type="ftr" sz="quarter" idx="11"/>
          </p:nvPr>
        </p:nvSpPr>
        <p:spPr/>
        <p:txBody>
          <a:bodyPr/>
          <a:lstStyle/>
          <a:p>
            <a:r>
              <a:rPr lang="en-IN"/>
              <a:t>Dept. of ECE, SJBIT</a:t>
            </a:r>
          </a:p>
        </p:txBody>
      </p:sp>
      <p:sp>
        <p:nvSpPr>
          <p:cNvPr id="6" name="Slide Number Placeholder 5">
            <a:extLst>
              <a:ext uri="{FF2B5EF4-FFF2-40B4-BE49-F238E27FC236}">
                <a16:creationId xmlns:a16="http://schemas.microsoft.com/office/drawing/2014/main" id="{C92746C0-BED2-4B66-A82F-4701118DA5A0}"/>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345986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F774A-DE56-46C8-9B53-2A74EAC1EBF6}" type="datetime1">
              <a:rPr lang="en-IN" smtClean="0"/>
              <a:t>20-10-2022</a:t>
            </a:fld>
            <a:endParaRPr lang="en-US"/>
          </a:p>
        </p:txBody>
      </p:sp>
      <p:sp>
        <p:nvSpPr>
          <p:cNvPr id="3" name="Footer Placeholder 2"/>
          <p:cNvSpPr>
            <a:spLocks noGrp="1"/>
          </p:cNvSpPr>
          <p:nvPr>
            <p:ph type="ftr" sz="quarter" idx="11"/>
          </p:nvPr>
        </p:nvSpPr>
        <p:spPr/>
        <p:txBody>
          <a:bodyPr/>
          <a:lstStyle/>
          <a:p>
            <a:r>
              <a:rPr lang="en-US"/>
              <a:t>Dept. of ECE, SJBIT</a:t>
            </a:r>
          </a:p>
        </p:txBody>
      </p:sp>
      <p:sp>
        <p:nvSpPr>
          <p:cNvPr id="4" name="Slide Number Placeholder 3"/>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459639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955F85-B899-4928-93E5-6A959CD28317}" type="datetime1">
              <a:rPr lang="en-IN" smtClean="0"/>
              <a:t>20-10-2022</a:t>
            </a:fld>
            <a:endParaRPr lang="en-US"/>
          </a:p>
        </p:txBody>
      </p:sp>
      <p:sp>
        <p:nvSpPr>
          <p:cNvPr id="6" name="Footer Placeholder 5"/>
          <p:cNvSpPr>
            <a:spLocks noGrp="1"/>
          </p:cNvSpPr>
          <p:nvPr>
            <p:ph type="ftr" sz="quarter" idx="11"/>
          </p:nvPr>
        </p:nvSpPr>
        <p:spPr/>
        <p:txBody>
          <a:bodyPr/>
          <a:lstStyle/>
          <a:p>
            <a:r>
              <a:rPr lang="en-US"/>
              <a:t>Dept. of ECE, SJBIT</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2632137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93625264-8879-461E-9EA2-E34C75F3E7C8}" type="datetime1">
              <a:rPr lang="en-IN" smtClean="0"/>
              <a:t>20-10-2022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683698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9E9F5C-647F-4B39-9A19-477780087F83}"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10109672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C4A623-289A-468C-984C-F10396D03669}" type="datetime1">
              <a:rPr lang="en-IN" smtClean="0"/>
              <a:t>20-10-2022</a:t>
            </a:fld>
            <a:endParaRPr lang="en-US"/>
          </a:p>
        </p:txBody>
      </p:sp>
      <p:sp>
        <p:nvSpPr>
          <p:cNvPr id="5" name="Footer Placeholder 4"/>
          <p:cNvSpPr>
            <a:spLocks noGrp="1"/>
          </p:cNvSpPr>
          <p:nvPr>
            <p:ph type="ftr" sz="quarter" idx="11"/>
          </p:nvPr>
        </p:nvSpPr>
        <p:spPr/>
        <p:txBody>
          <a:bodyPr/>
          <a:lstStyle/>
          <a:p>
            <a:r>
              <a:rPr lang="en-US"/>
              <a:t>Dept. of ECE, SJBIT</a:t>
            </a:r>
          </a:p>
        </p:txBody>
      </p:sp>
      <p:sp>
        <p:nvSpPr>
          <p:cNvPr id="6" name="Slide Number Placeholder 5"/>
          <p:cNvSpPr>
            <a:spLocks noGrp="1"/>
          </p:cNvSpPr>
          <p:nvPr>
            <p:ph type="sldNum" sz="quarter" idx="12"/>
          </p:nvPr>
        </p:nvSpPr>
        <p:spPr/>
        <p:txBody>
          <a:bodyPr/>
          <a:lstStyle/>
          <a:p>
            <a:fld id="{DD7ACEB4-2473-4E5A-98D7-034FDA90FB20}" type="slidenum">
              <a:rPr lang="en-US" smtClean="0"/>
              <a:pPr/>
              <a:t>‹#›</a:t>
            </a:fld>
            <a:endParaRPr lang="en-US"/>
          </a:p>
        </p:txBody>
      </p:sp>
    </p:spTree>
    <p:extLst>
      <p:ext uri="{BB962C8B-B14F-4D97-AF65-F5344CB8AC3E}">
        <p14:creationId xmlns:p14="http://schemas.microsoft.com/office/powerpoint/2010/main" val="29492272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8" name="Text Placeholder 16">
            <a:extLst>
              <a:ext uri="{FF2B5EF4-FFF2-40B4-BE49-F238E27FC236}">
                <a16:creationId xmlns:a16="http://schemas.microsoft.com/office/drawing/2014/main" id="{B8498729-8E0E-452C-9DE5-20C4280E6809}"/>
              </a:ext>
            </a:extLst>
          </p:cNvPr>
          <p:cNvSpPr>
            <a:spLocks noGrp="1"/>
          </p:cNvSpPr>
          <p:nvPr>
            <p:ph type="body" sz="quarter" idx="11" hasCustomPrompt="1"/>
          </p:nvPr>
        </p:nvSpPr>
        <p:spPr>
          <a:xfrm>
            <a:off x="3638339" y="5310000"/>
            <a:ext cx="4536000" cy="1548000"/>
          </a:xfrm>
          <a:solidFill>
            <a:schemeClr val="bg1">
              <a:lumMod val="85000"/>
              <a:alpha val="80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02</a:t>
            </a:r>
          </a:p>
          <a:p>
            <a:pPr lvl="1"/>
            <a:r>
              <a:rPr lang="en-US" noProof="0"/>
              <a:t>Lorem ipsum dolor sit amet, consectetuer adipiscing elit, sed diam nonummy</a:t>
            </a:r>
          </a:p>
        </p:txBody>
      </p:sp>
      <p:sp>
        <p:nvSpPr>
          <p:cNvPr id="17" name="Text Placeholder 16">
            <a:extLst>
              <a:ext uri="{FF2B5EF4-FFF2-40B4-BE49-F238E27FC236}">
                <a16:creationId xmlns:a16="http://schemas.microsoft.com/office/drawing/2014/main" id="{6F6ED01E-03BA-4CB7-BDDB-4A7F0B0DA414}"/>
              </a:ext>
            </a:extLst>
          </p:cNvPr>
          <p:cNvSpPr>
            <a:spLocks noGrp="1"/>
          </p:cNvSpPr>
          <p:nvPr>
            <p:ph type="body" sz="quarter" idx="10" hasCustomPrompt="1"/>
          </p:nvPr>
        </p:nvSpPr>
        <p:spPr>
          <a:xfrm>
            <a:off x="787583" y="5310000"/>
            <a:ext cx="277847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01</a:t>
            </a:r>
          </a:p>
          <a:p>
            <a:pPr lvl="1"/>
            <a:r>
              <a:rPr lang="en-US" noProof="0"/>
              <a:t>Lorem ipsum dolor sit amet, consectetuer adipiscing elit, sed diam nonummy</a:t>
            </a:r>
          </a:p>
        </p:txBody>
      </p:sp>
      <p:sp>
        <p:nvSpPr>
          <p:cNvPr id="2" name="Title 1">
            <a:extLst>
              <a:ext uri="{FF2B5EF4-FFF2-40B4-BE49-F238E27FC236}">
                <a16:creationId xmlns:a16="http://schemas.microsoft.com/office/drawing/2014/main" id="{D3060639-BF2D-41F8-822B-DED03338D288}"/>
              </a:ext>
            </a:extLst>
          </p:cNvPr>
          <p:cNvSpPr>
            <a:spLocks noGrp="1"/>
          </p:cNvSpPr>
          <p:nvPr userDrawn="1">
            <p:ph type="title" hasCustomPrompt="1"/>
          </p:nvPr>
        </p:nvSpPr>
        <p:spPr>
          <a:xfrm>
            <a:off x="680354" y="197121"/>
            <a:ext cx="10711545" cy="1325563"/>
          </a:xfrm>
        </p:spPr>
        <p:txBody>
          <a:bodyPr>
            <a:normAutofit/>
          </a:bodyPr>
          <a:lstStyle>
            <a:lvl1pPr>
              <a:defRPr sz="3000"/>
            </a:lvl1pPr>
          </a:lstStyle>
          <a:p>
            <a:r>
              <a:rPr lang="en-US" noProof="0"/>
              <a:t>Project Timeline</a:t>
            </a:r>
          </a:p>
        </p:txBody>
      </p:sp>
      <p:sp>
        <p:nvSpPr>
          <p:cNvPr id="3" name="Content Placeholder 2">
            <a:extLst>
              <a:ext uri="{FF2B5EF4-FFF2-40B4-BE49-F238E27FC236}">
                <a16:creationId xmlns:a16="http://schemas.microsoft.com/office/drawing/2014/main" id="{0F474091-9EA2-47C8-AAA9-6DFE207852E4}"/>
              </a:ext>
            </a:extLst>
          </p:cNvPr>
          <p:cNvSpPr>
            <a:spLocks noGrp="1"/>
          </p:cNvSpPr>
          <p:nvPr userDrawn="1">
            <p:ph idx="1"/>
          </p:nvPr>
        </p:nvSpPr>
        <p:spPr>
          <a:xfrm>
            <a:off x="680354" y="1786436"/>
            <a:ext cx="10711545" cy="330606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6">
            <a:extLst>
              <a:ext uri="{FF2B5EF4-FFF2-40B4-BE49-F238E27FC236}">
                <a16:creationId xmlns:a16="http://schemas.microsoft.com/office/drawing/2014/main" id="{1C51713D-9A60-48EF-A25A-764AEDE9E672}"/>
              </a:ext>
            </a:extLst>
          </p:cNvPr>
          <p:cNvSpPr>
            <a:spLocks noGrp="1"/>
          </p:cNvSpPr>
          <p:nvPr>
            <p:ph type="body" sz="quarter" idx="12" hasCustomPrompt="1"/>
          </p:nvPr>
        </p:nvSpPr>
        <p:spPr>
          <a:xfrm>
            <a:off x="8246626" y="5310000"/>
            <a:ext cx="3103200" cy="1548000"/>
          </a:xfrm>
          <a:solidFill>
            <a:schemeClr val="bg1">
              <a:lumMod val="95000"/>
            </a:schemeClr>
          </a:solidFill>
        </p:spPr>
        <p:txBody>
          <a:bodyPr lIns="288000" tIns="252000"/>
          <a:lstStyle>
            <a:lvl1pPr marL="0" indent="0">
              <a:spcBef>
                <a:spcPts val="500"/>
              </a:spcBef>
              <a:buNone/>
              <a:defRPr sz="1300" b="1">
                <a:solidFill>
                  <a:schemeClr val="tx2"/>
                </a:solidFill>
                <a:latin typeface="+mj-lt"/>
              </a:defRPr>
            </a:lvl1pPr>
            <a:lvl2pPr marL="0" indent="0">
              <a:spcBef>
                <a:spcPts val="500"/>
              </a:spcBef>
              <a:buNone/>
              <a:defRPr sz="1000">
                <a:solidFill>
                  <a:schemeClr val="bg2"/>
                </a:solidFill>
              </a:defRPr>
            </a:lvl2pPr>
          </a:lstStyle>
          <a:p>
            <a:pPr lvl="0"/>
            <a:r>
              <a:rPr lang="en-US" noProof="0"/>
              <a:t>Additional Stage Title 3</a:t>
            </a:r>
          </a:p>
          <a:p>
            <a:pPr lvl="1"/>
            <a:r>
              <a:rPr lang="en-US" noProof="0"/>
              <a:t>Lorem ipsum dolor sit amet, consectetuer adipiscing elit, sed diam nonummy</a:t>
            </a:r>
          </a:p>
        </p:txBody>
      </p:sp>
      <p:cxnSp>
        <p:nvCxnSpPr>
          <p:cNvPr id="21" name="Straight Connector 20">
            <a:extLst>
              <a:ext uri="{FF2B5EF4-FFF2-40B4-BE49-F238E27FC236}">
                <a16:creationId xmlns:a16="http://schemas.microsoft.com/office/drawing/2014/main" id="{303706AB-7768-4239-93C0-28F2AC35B71A}"/>
              </a:ext>
            </a:extLst>
          </p:cNvPr>
          <p:cNvCxnSpPr/>
          <p:nvPr userDrawn="1"/>
        </p:nvCxnSpPr>
        <p:spPr>
          <a:xfrm>
            <a:off x="787583" y="1181100"/>
            <a:ext cx="2880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210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C786-A2BE-4211-8087-4D4DD18C04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980B9-750C-47A4-86BF-A1BB03FAFC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FE2CD1-1241-4C33-805A-6B7482F62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040933-DDDC-4BA9-A28E-2433C68F7CFB}"/>
              </a:ext>
            </a:extLst>
          </p:cNvPr>
          <p:cNvSpPr>
            <a:spLocks noGrp="1"/>
          </p:cNvSpPr>
          <p:nvPr>
            <p:ph type="dt" sz="half" idx="10"/>
          </p:nvPr>
        </p:nvSpPr>
        <p:spPr/>
        <p:txBody>
          <a:bodyPr/>
          <a:lstStyle/>
          <a:p>
            <a:fld id="{092CDA3D-B7F5-4407-9329-0E04FC0DFD84}" type="datetime1">
              <a:rPr lang="en-IN" smtClean="0"/>
              <a:t>20-10-2022</a:t>
            </a:fld>
            <a:endParaRPr lang="en-IN"/>
          </a:p>
        </p:txBody>
      </p:sp>
      <p:sp>
        <p:nvSpPr>
          <p:cNvPr id="6" name="Footer Placeholder 5">
            <a:extLst>
              <a:ext uri="{FF2B5EF4-FFF2-40B4-BE49-F238E27FC236}">
                <a16:creationId xmlns:a16="http://schemas.microsoft.com/office/drawing/2014/main" id="{B98CEEFF-6671-489B-858A-05FE0C53E86E}"/>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AC957B14-470C-4534-AFA7-94E93BAB497C}"/>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58507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21CB-7716-40D9-9C45-F0A802D031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87430-B275-4F10-8468-1E3DA93CD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09514-1D26-4419-8CCC-17210A9BC1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8353DF-1F2C-4F80-8EF1-7E9D8ED31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2E12CD-5E10-441E-847F-A68F3D64EF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AC05B-7B2A-4FCE-A05A-F0436803BBF2}"/>
              </a:ext>
            </a:extLst>
          </p:cNvPr>
          <p:cNvSpPr>
            <a:spLocks noGrp="1"/>
          </p:cNvSpPr>
          <p:nvPr>
            <p:ph type="dt" sz="half" idx="10"/>
          </p:nvPr>
        </p:nvSpPr>
        <p:spPr/>
        <p:txBody>
          <a:bodyPr/>
          <a:lstStyle/>
          <a:p>
            <a:fld id="{8F21D2E1-B2F6-48FE-8C6B-BCF5B281AB79}" type="datetime1">
              <a:rPr lang="en-IN" smtClean="0"/>
              <a:t>20-10-2022</a:t>
            </a:fld>
            <a:endParaRPr lang="en-IN"/>
          </a:p>
        </p:txBody>
      </p:sp>
      <p:sp>
        <p:nvSpPr>
          <p:cNvPr id="8" name="Footer Placeholder 7">
            <a:extLst>
              <a:ext uri="{FF2B5EF4-FFF2-40B4-BE49-F238E27FC236}">
                <a16:creationId xmlns:a16="http://schemas.microsoft.com/office/drawing/2014/main" id="{6CF7CD0B-0BBD-4343-AE22-B0AE6C83319F}"/>
              </a:ext>
            </a:extLst>
          </p:cNvPr>
          <p:cNvSpPr>
            <a:spLocks noGrp="1"/>
          </p:cNvSpPr>
          <p:nvPr>
            <p:ph type="ftr" sz="quarter" idx="11"/>
          </p:nvPr>
        </p:nvSpPr>
        <p:spPr/>
        <p:txBody>
          <a:bodyPr/>
          <a:lstStyle/>
          <a:p>
            <a:r>
              <a:rPr lang="en-IN"/>
              <a:t>Dept. of ECE, SJBIT</a:t>
            </a:r>
          </a:p>
        </p:txBody>
      </p:sp>
      <p:sp>
        <p:nvSpPr>
          <p:cNvPr id="9" name="Slide Number Placeholder 8">
            <a:extLst>
              <a:ext uri="{FF2B5EF4-FFF2-40B4-BE49-F238E27FC236}">
                <a16:creationId xmlns:a16="http://schemas.microsoft.com/office/drawing/2014/main" id="{14ED4CAB-5A5A-4EBA-8EDA-7EB665BCE346}"/>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294396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8519-A404-43BC-ABCF-C7706853B9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324AE3-7B4D-40AF-9CA5-FC6291A838C5}"/>
              </a:ext>
            </a:extLst>
          </p:cNvPr>
          <p:cNvSpPr>
            <a:spLocks noGrp="1"/>
          </p:cNvSpPr>
          <p:nvPr>
            <p:ph type="dt" sz="half" idx="10"/>
          </p:nvPr>
        </p:nvSpPr>
        <p:spPr/>
        <p:txBody>
          <a:bodyPr/>
          <a:lstStyle/>
          <a:p>
            <a:fld id="{7EF88859-ED05-49C2-A16D-45E23474EA70}" type="datetime1">
              <a:rPr lang="en-IN" smtClean="0"/>
              <a:t>20-10-2022</a:t>
            </a:fld>
            <a:endParaRPr lang="en-IN"/>
          </a:p>
        </p:txBody>
      </p:sp>
      <p:sp>
        <p:nvSpPr>
          <p:cNvPr id="4" name="Footer Placeholder 3">
            <a:extLst>
              <a:ext uri="{FF2B5EF4-FFF2-40B4-BE49-F238E27FC236}">
                <a16:creationId xmlns:a16="http://schemas.microsoft.com/office/drawing/2014/main" id="{8C7BC5BE-72DC-481B-8294-65AC16082E00}"/>
              </a:ext>
            </a:extLst>
          </p:cNvPr>
          <p:cNvSpPr>
            <a:spLocks noGrp="1"/>
          </p:cNvSpPr>
          <p:nvPr>
            <p:ph type="ftr" sz="quarter" idx="11"/>
          </p:nvPr>
        </p:nvSpPr>
        <p:spPr/>
        <p:txBody>
          <a:bodyPr/>
          <a:lstStyle/>
          <a:p>
            <a:r>
              <a:rPr lang="en-IN"/>
              <a:t>Dept. of ECE, SJBIT</a:t>
            </a:r>
          </a:p>
        </p:txBody>
      </p:sp>
      <p:sp>
        <p:nvSpPr>
          <p:cNvPr id="5" name="Slide Number Placeholder 4">
            <a:extLst>
              <a:ext uri="{FF2B5EF4-FFF2-40B4-BE49-F238E27FC236}">
                <a16:creationId xmlns:a16="http://schemas.microsoft.com/office/drawing/2014/main" id="{B94DE85A-5D26-4831-83B2-EF503481FB54}"/>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93512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00EC5-1223-4A08-9CFC-99832B1DF892}"/>
              </a:ext>
            </a:extLst>
          </p:cNvPr>
          <p:cNvSpPr>
            <a:spLocks noGrp="1"/>
          </p:cNvSpPr>
          <p:nvPr>
            <p:ph type="dt" sz="half" idx="10"/>
          </p:nvPr>
        </p:nvSpPr>
        <p:spPr/>
        <p:txBody>
          <a:bodyPr/>
          <a:lstStyle/>
          <a:p>
            <a:fld id="{F8A3F123-37CD-40D8-AC3D-A89D5650D711}" type="datetime1">
              <a:rPr lang="en-IN" smtClean="0"/>
              <a:t>20-10-2022</a:t>
            </a:fld>
            <a:endParaRPr lang="en-IN"/>
          </a:p>
        </p:txBody>
      </p:sp>
      <p:sp>
        <p:nvSpPr>
          <p:cNvPr id="3" name="Footer Placeholder 2">
            <a:extLst>
              <a:ext uri="{FF2B5EF4-FFF2-40B4-BE49-F238E27FC236}">
                <a16:creationId xmlns:a16="http://schemas.microsoft.com/office/drawing/2014/main" id="{3FA532F1-2C46-465A-9310-C04637523FF7}"/>
              </a:ext>
            </a:extLst>
          </p:cNvPr>
          <p:cNvSpPr>
            <a:spLocks noGrp="1"/>
          </p:cNvSpPr>
          <p:nvPr>
            <p:ph type="ftr" sz="quarter" idx="11"/>
          </p:nvPr>
        </p:nvSpPr>
        <p:spPr/>
        <p:txBody>
          <a:bodyPr/>
          <a:lstStyle/>
          <a:p>
            <a:r>
              <a:rPr lang="en-IN"/>
              <a:t>Dept. of ECE, SJBIT</a:t>
            </a:r>
          </a:p>
        </p:txBody>
      </p:sp>
      <p:sp>
        <p:nvSpPr>
          <p:cNvPr id="4" name="Slide Number Placeholder 3">
            <a:extLst>
              <a:ext uri="{FF2B5EF4-FFF2-40B4-BE49-F238E27FC236}">
                <a16:creationId xmlns:a16="http://schemas.microsoft.com/office/drawing/2014/main" id="{E82166B3-9C54-4863-AAE9-4DA5AFBCE8EF}"/>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178198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081F-0FCC-4EC7-8B85-4D308DF19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1182EF-4ADB-4C71-9328-9EAD9158C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18EDD6-A554-4F0D-83C7-ECA59FBF0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1E709-3843-4635-A67B-8309AF687D9E}"/>
              </a:ext>
            </a:extLst>
          </p:cNvPr>
          <p:cNvSpPr>
            <a:spLocks noGrp="1"/>
          </p:cNvSpPr>
          <p:nvPr>
            <p:ph type="dt" sz="half" idx="10"/>
          </p:nvPr>
        </p:nvSpPr>
        <p:spPr/>
        <p:txBody>
          <a:bodyPr/>
          <a:lstStyle/>
          <a:p>
            <a:fld id="{12EE0CD3-B75A-41E5-AC49-26DBCE26DB24}" type="datetime1">
              <a:rPr lang="en-IN" smtClean="0"/>
              <a:t>20-10-2022</a:t>
            </a:fld>
            <a:endParaRPr lang="en-IN"/>
          </a:p>
        </p:txBody>
      </p:sp>
      <p:sp>
        <p:nvSpPr>
          <p:cNvPr id="6" name="Footer Placeholder 5">
            <a:extLst>
              <a:ext uri="{FF2B5EF4-FFF2-40B4-BE49-F238E27FC236}">
                <a16:creationId xmlns:a16="http://schemas.microsoft.com/office/drawing/2014/main" id="{ECAC8A0B-B58B-4EBC-A913-074B8DE76F06}"/>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F40A3A80-83AA-40FB-97C8-A10973998E4B}"/>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3036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6994-9393-4CFF-BD43-ADA1AE206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C1BB3-DF4A-4CE0-9399-678AEC129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3E7547-A614-48E1-B407-6452D64FE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2798-5ACF-449A-8467-E85716B52C6C}"/>
              </a:ext>
            </a:extLst>
          </p:cNvPr>
          <p:cNvSpPr>
            <a:spLocks noGrp="1"/>
          </p:cNvSpPr>
          <p:nvPr>
            <p:ph type="dt" sz="half" idx="10"/>
          </p:nvPr>
        </p:nvSpPr>
        <p:spPr/>
        <p:txBody>
          <a:bodyPr/>
          <a:lstStyle/>
          <a:p>
            <a:fld id="{E6DEB671-FA62-4C35-A51F-B03D0F2C8B4F}" type="datetime1">
              <a:rPr lang="en-IN" smtClean="0"/>
              <a:t>20-10-2022</a:t>
            </a:fld>
            <a:endParaRPr lang="en-IN"/>
          </a:p>
        </p:txBody>
      </p:sp>
      <p:sp>
        <p:nvSpPr>
          <p:cNvPr id="6" name="Footer Placeholder 5">
            <a:extLst>
              <a:ext uri="{FF2B5EF4-FFF2-40B4-BE49-F238E27FC236}">
                <a16:creationId xmlns:a16="http://schemas.microsoft.com/office/drawing/2014/main" id="{D264CACB-E778-4566-B992-818AE3AF5203}"/>
              </a:ext>
            </a:extLst>
          </p:cNvPr>
          <p:cNvSpPr>
            <a:spLocks noGrp="1"/>
          </p:cNvSpPr>
          <p:nvPr>
            <p:ph type="ftr" sz="quarter" idx="11"/>
          </p:nvPr>
        </p:nvSpPr>
        <p:spPr/>
        <p:txBody>
          <a:bodyPr/>
          <a:lstStyle/>
          <a:p>
            <a:r>
              <a:rPr lang="en-IN"/>
              <a:t>Dept. of ECE, SJBIT</a:t>
            </a:r>
          </a:p>
        </p:txBody>
      </p:sp>
      <p:sp>
        <p:nvSpPr>
          <p:cNvPr id="7" name="Slide Number Placeholder 6">
            <a:extLst>
              <a:ext uri="{FF2B5EF4-FFF2-40B4-BE49-F238E27FC236}">
                <a16:creationId xmlns:a16="http://schemas.microsoft.com/office/drawing/2014/main" id="{E2B6FE26-4F01-4EE4-960D-66B9CA025AD3}"/>
              </a:ext>
            </a:extLst>
          </p:cNvPr>
          <p:cNvSpPr>
            <a:spLocks noGrp="1"/>
          </p:cNvSpPr>
          <p:nvPr>
            <p:ph type="sldNum" sz="quarter" idx="12"/>
          </p:nvPr>
        </p:nvSpPr>
        <p:spPr/>
        <p:txBody>
          <a:bodyPr/>
          <a:lstStyle/>
          <a:p>
            <a:fld id="{E63B4245-EA72-4379-8660-48291007AEB3}" type="slidenum">
              <a:rPr lang="en-IN" smtClean="0"/>
              <a:t>‹#›</a:t>
            </a:fld>
            <a:endParaRPr lang="en-IN"/>
          </a:p>
        </p:txBody>
      </p:sp>
    </p:spTree>
    <p:extLst>
      <p:ext uri="{BB962C8B-B14F-4D97-AF65-F5344CB8AC3E}">
        <p14:creationId xmlns:p14="http://schemas.microsoft.com/office/powerpoint/2010/main" val="847125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6"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microsoft.com/office/2007/relationships/hdphoto" Target="../media/hdphoto1.wdp"/><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3D9B1-3B0F-4D98-B40A-5D28FDA7CD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2CB2EFA9-E4A6-4481-B5C2-087796934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0BCC048-0E4E-474E-846E-4BC1FFFE23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A5C1-AAD3-4E23-B40A-7680AEEEB571}" type="datetime1">
              <a:rPr lang="en-IN" smtClean="0"/>
              <a:t>20-10-2022</a:t>
            </a:fld>
            <a:endParaRPr lang="en-IN"/>
          </a:p>
        </p:txBody>
      </p:sp>
      <p:sp>
        <p:nvSpPr>
          <p:cNvPr id="5" name="Footer Placeholder 4">
            <a:extLst>
              <a:ext uri="{FF2B5EF4-FFF2-40B4-BE49-F238E27FC236}">
                <a16:creationId xmlns:a16="http://schemas.microsoft.com/office/drawing/2014/main" id="{C8FCAD08-843E-476F-B9F3-3FD2A16BF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ECE, SJBIT</a:t>
            </a:r>
          </a:p>
        </p:txBody>
      </p:sp>
      <p:sp>
        <p:nvSpPr>
          <p:cNvPr id="6" name="Slide Number Placeholder 5">
            <a:extLst>
              <a:ext uri="{FF2B5EF4-FFF2-40B4-BE49-F238E27FC236}">
                <a16:creationId xmlns:a16="http://schemas.microsoft.com/office/drawing/2014/main" id="{D89F710B-91D3-4A5F-89CC-3DD68B4E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1760674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1BFD9E-7FE9-4E65-B058-CFAC28075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C48598-9952-4D97-9F2C-C1758E1424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048D03-8481-4289-B39F-ED77EE504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C69EB1-C2D4-40F0-8854-01F98C38B8F8}" type="datetime1">
              <a:rPr lang="en-IN" smtClean="0"/>
              <a:t>20-10-2022</a:t>
            </a:fld>
            <a:endParaRPr lang="en-IN"/>
          </a:p>
        </p:txBody>
      </p:sp>
      <p:sp>
        <p:nvSpPr>
          <p:cNvPr id="6" name="Slide Number Placeholder 5">
            <a:extLst>
              <a:ext uri="{FF2B5EF4-FFF2-40B4-BE49-F238E27FC236}">
                <a16:creationId xmlns:a16="http://schemas.microsoft.com/office/drawing/2014/main" id="{E2549868-1AD6-442B-AC4A-424C583E7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86A0-2B3E-4B29-89C1-BAE9784D7065}" type="slidenum">
              <a:rPr lang="en-IN" smtClean="0"/>
              <a:t>‹#›</a:t>
            </a:fld>
            <a:endParaRPr lang="en-IN"/>
          </a:p>
        </p:txBody>
      </p:sp>
    </p:spTree>
    <p:extLst>
      <p:ext uri="{BB962C8B-B14F-4D97-AF65-F5344CB8AC3E}">
        <p14:creationId xmlns:p14="http://schemas.microsoft.com/office/powerpoint/2010/main" val="7281742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AAA2A5C1-AAD3-4E23-B40A-7680AEEEB571}" type="datetime1">
              <a:rPr lang="en-IN" smtClean="0"/>
              <a:t>20-10-2022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r>
              <a:rPr lang="en-IN"/>
              <a:t>Dept. of ECE, SJBIT</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2">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63B4245-EA72-4379-8660-48291007AEB3}" type="slidenum">
              <a:rPr lang="en-IN" smtClean="0"/>
              <a:t>‹#›</a:t>
            </a:fld>
            <a:endParaRPr lang="en-IN"/>
          </a:p>
        </p:txBody>
      </p:sp>
    </p:spTree>
    <p:extLst>
      <p:ext uri="{BB962C8B-B14F-4D97-AF65-F5344CB8AC3E}">
        <p14:creationId xmlns:p14="http://schemas.microsoft.com/office/powerpoint/2010/main" val="987510118"/>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Lst>
  <p:hf hdr="0" dt="0"/>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3" Type="http://schemas.microsoft.com/office/2007/relationships/hdphoto" Target="../media/hdphoto2.wdp"/><Relationship Id="rId7" Type="http://schemas.openxmlformats.org/officeDocument/2006/relationships/diagramData" Target="../diagrams/data5.xml"/><Relationship Id="rId2" Type="http://schemas.openxmlformats.org/officeDocument/2006/relationships/image" Target="../media/image4.png"/><Relationship Id="rId1" Type="http://schemas.openxmlformats.org/officeDocument/2006/relationships/slideLayout" Target="../slideLayouts/slideLayout25.xml"/><Relationship Id="rId6" Type="http://schemas.microsoft.com/office/2007/relationships/hdphoto" Target="../media/hdphoto1.wdp"/><Relationship Id="rId11" Type="http://schemas.microsoft.com/office/2007/relationships/diagramDrawing" Target="../diagrams/drawing5.xml"/><Relationship Id="rId5" Type="http://schemas.openxmlformats.org/officeDocument/2006/relationships/image" Target="../media/image2.png"/><Relationship Id="rId10" Type="http://schemas.openxmlformats.org/officeDocument/2006/relationships/diagramColors" Target="../diagrams/colors5.xml"/><Relationship Id="rId4" Type="http://schemas.openxmlformats.org/officeDocument/2006/relationships/image" Target="../media/image31.png"/><Relationship Id="rId9"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9.jpe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3" Type="http://schemas.openxmlformats.org/officeDocument/2006/relationships/diagramLayout" Target="../diagrams/layout7.xml"/><Relationship Id="rId7" Type="http://schemas.openxmlformats.org/officeDocument/2006/relationships/image" Target="../media/image40.png"/><Relationship Id="rId12" Type="http://schemas.openxmlformats.org/officeDocument/2006/relationships/image" Target="../media/image45.svg"/><Relationship Id="rId2" Type="http://schemas.openxmlformats.org/officeDocument/2006/relationships/diagramData" Target="../diagrams/data7.xml"/><Relationship Id="rId16" Type="http://schemas.openxmlformats.org/officeDocument/2006/relationships/image" Target="../media/image49.svg"/><Relationship Id="rId1" Type="http://schemas.openxmlformats.org/officeDocument/2006/relationships/slideLayout" Target="../slideLayouts/slideLayout35.xml"/><Relationship Id="rId6" Type="http://schemas.microsoft.com/office/2007/relationships/diagramDrawing" Target="../diagrams/drawing7.xml"/><Relationship Id="rId11" Type="http://schemas.openxmlformats.org/officeDocument/2006/relationships/image" Target="../media/image44.png"/><Relationship Id="rId5" Type="http://schemas.openxmlformats.org/officeDocument/2006/relationships/diagramColors" Target="../diagrams/colors7.xml"/><Relationship Id="rId15" Type="http://schemas.openxmlformats.org/officeDocument/2006/relationships/image" Target="../media/image48.png"/><Relationship Id="rId10" Type="http://schemas.openxmlformats.org/officeDocument/2006/relationships/image" Target="../media/image43.svg"/><Relationship Id="rId4" Type="http://schemas.openxmlformats.org/officeDocument/2006/relationships/diagramQuickStyle" Target="../diagrams/quickStyle7.xml"/><Relationship Id="rId9" Type="http://schemas.openxmlformats.org/officeDocument/2006/relationships/image" Target="../media/image42.png"/><Relationship Id="rId14" Type="http://schemas.openxmlformats.org/officeDocument/2006/relationships/image" Target="../media/image47.svg"/></Relationships>
</file>

<file path=ppt/slides/_rels/slide1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diagramData" Target="../diagrams/data1.xml"/><Relationship Id="rId5" Type="http://schemas.openxmlformats.org/officeDocument/2006/relationships/image" Target="../media/image2.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microsoft.com/office/2007/relationships/hdphoto" Target="../media/hdphoto3.wdp"/><Relationship Id="rId7" Type="http://schemas.openxmlformats.org/officeDocument/2006/relationships/diagramLayout" Target="../diagrams/layout3.xml"/><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diagramData" Target="../diagrams/data3.xml"/><Relationship Id="rId5" Type="http://schemas.microsoft.com/office/2007/relationships/hdphoto" Target="../media/hdphoto2.wdp"/><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descr="C:\Users\SENSOR4\Downloads\logo2.jpg">
            <a:extLst>
              <a:ext uri="{FF2B5EF4-FFF2-40B4-BE49-F238E27FC236}">
                <a16:creationId xmlns:a16="http://schemas.microsoft.com/office/drawing/2014/main" id="{C9174EF4-AAB1-4478-BB80-CC7699D5CC1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52980" y="811009"/>
            <a:ext cx="787863" cy="677961"/>
          </a:xfrm>
          <a:prstGeom prst="rect">
            <a:avLst/>
          </a:prstGeom>
          <a:ln>
            <a:noFill/>
          </a:ln>
          <a:effectLst/>
        </p:spPr>
      </p:pic>
      <p:pic>
        <p:nvPicPr>
          <p:cNvPr id="6" name="Picture 5" descr="C:\Users\SENSOR4\Downloads\logo1.jpg">
            <a:extLst>
              <a:ext uri="{FF2B5EF4-FFF2-40B4-BE49-F238E27FC236}">
                <a16:creationId xmlns:a16="http://schemas.microsoft.com/office/drawing/2014/main" id="{3738446F-3D2C-4FE1-B220-E7D4A3E2074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5246" y="745077"/>
            <a:ext cx="787863" cy="743893"/>
          </a:xfrm>
          <a:prstGeom prst="rect">
            <a:avLst/>
          </a:prstGeom>
          <a:ln>
            <a:noFill/>
          </a:ln>
          <a:effectLst/>
        </p:spPr>
      </p:pic>
      <p:pic>
        <p:nvPicPr>
          <p:cNvPr id="7" name="Picture 6" descr="C:\Users\SENSOR4\Downloads\logo4.jpg">
            <a:extLst>
              <a:ext uri="{FF2B5EF4-FFF2-40B4-BE49-F238E27FC236}">
                <a16:creationId xmlns:a16="http://schemas.microsoft.com/office/drawing/2014/main" id="{78037159-90A1-46B9-AD47-DD85B6B110BE}"/>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3771" y="800692"/>
            <a:ext cx="870770" cy="688278"/>
          </a:xfrm>
          <a:prstGeom prst="rect">
            <a:avLst/>
          </a:prstGeom>
          <a:ln>
            <a:noFill/>
          </a:ln>
          <a:effectLst/>
        </p:spPr>
      </p:pic>
      <p:sp>
        <p:nvSpPr>
          <p:cNvPr id="9" name="Rectangle 8">
            <a:extLst>
              <a:ext uri="{FF2B5EF4-FFF2-40B4-BE49-F238E27FC236}">
                <a16:creationId xmlns:a16="http://schemas.microsoft.com/office/drawing/2014/main" id="{A795E654-902A-4204-B57A-E8BE3487A702}"/>
              </a:ext>
            </a:extLst>
          </p:cNvPr>
          <p:cNvSpPr/>
          <p:nvPr/>
        </p:nvSpPr>
        <p:spPr>
          <a:xfrm>
            <a:off x="2452049" y="128857"/>
            <a:ext cx="7484876" cy="615553"/>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   || </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Jai Sri </a:t>
            </a:r>
            <a:r>
              <a:rPr kumimoji="0" lang="en-US" sz="1400" b="1"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Gurudev</a:t>
            </a:r>
            <a:r>
              <a:rPr kumimoji="0" lang="en-US" sz="1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Sri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Adichunchanagiri</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a:t>
            </a:r>
            <a:r>
              <a:rPr kumimoji="0" lang="en-US" sz="1400" b="1" i="0" u="none" strike="noStrike" kern="1200" cap="none" spc="0" normalizeH="0" baseline="0" noProof="0" dirty="0" err="1">
                <a:ln>
                  <a:noFill/>
                </a:ln>
                <a:solidFill>
                  <a:srgbClr val="C00000"/>
                </a:solidFill>
                <a:effectLst/>
                <a:uLnTx/>
                <a:uFillTx/>
                <a:latin typeface="Times New Roman" panose="02020603050405020304" pitchFamily="18" charset="0"/>
                <a:cs typeface="Times New Roman" panose="02020603050405020304" pitchFamily="18" charset="0"/>
              </a:rPr>
              <a:t>Shikshana</a:t>
            </a:r>
            <a:r>
              <a:rPr kumimoji="0" lang="en-US" sz="1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Trust®</a:t>
            </a:r>
            <a:endParaRPr kumimoji="0" lang="en-US" sz="32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44AA7BA-63C3-45AA-89D3-5E37EF70BBE4}"/>
              </a:ext>
            </a:extLst>
          </p:cNvPr>
          <p:cNvSpPr/>
          <p:nvPr/>
        </p:nvSpPr>
        <p:spPr>
          <a:xfrm>
            <a:off x="1037894" y="1682084"/>
            <a:ext cx="9817319" cy="769441"/>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70C0"/>
                </a:solidFill>
                <a:effectLst/>
                <a:uLnTx/>
                <a:uFillTx/>
                <a:latin typeface="Times New Roman" panose="02020603050405020304" pitchFamily="18" charset="0"/>
                <a:ea typeface="Cambria" panose="02040503050406030204" pitchFamily="18" charset="0"/>
                <a:cs typeface="Times New Roman" panose="02020603050405020304" pitchFamily="18" charset="0"/>
              </a:rPr>
              <a:t>  Department of Electronics &amp; Communication Engineering </a:t>
            </a:r>
            <a:r>
              <a:rPr kumimoji="0" lang="en-IN" sz="4400" b="1"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t>
            </a:r>
            <a:endParaRPr kumimoji="0" lang="en-IN" sz="4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p:pic>
        <p:nvPicPr>
          <p:cNvPr id="11" name="Picture 10" descr="A picture containing diagram&#10;&#10;Description automatically generated">
            <a:extLst>
              <a:ext uri="{FF2B5EF4-FFF2-40B4-BE49-F238E27FC236}">
                <a16:creationId xmlns:a16="http://schemas.microsoft.com/office/drawing/2014/main" id="{2F458C0D-94EE-4063-ADDD-47D7560145A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2653"/>
          <a:stretch/>
        </p:blipFill>
        <p:spPr>
          <a:xfrm>
            <a:off x="975297" y="184278"/>
            <a:ext cx="785935" cy="734386"/>
          </a:xfrm>
          <a:prstGeom prst="rect">
            <a:avLst/>
          </a:prstGeom>
        </p:spPr>
      </p:pic>
      <p:pic>
        <p:nvPicPr>
          <p:cNvPr id="12" name="Picture 11" descr="Logo&#10;&#10;Description automatically generated">
            <a:extLst>
              <a:ext uri="{FF2B5EF4-FFF2-40B4-BE49-F238E27FC236}">
                <a16:creationId xmlns:a16="http://schemas.microsoft.com/office/drawing/2014/main" id="{6DB74B53-26F2-497C-A140-8B72F0D1270D}"/>
              </a:ext>
            </a:extLst>
          </p:cNvPr>
          <p:cNvPicPr>
            <a:picLocks noChangeAspect="1"/>
          </p:cNvPicPr>
          <p:nvPr/>
        </p:nvPicPr>
        <p:blipFill>
          <a:blip r:embed="rId7" cstate="print">
            <a:alphaModFix/>
            <a:extLst>
              <a:ext uri="{28A0092B-C50C-407E-A947-70E740481C1C}">
                <a14:useLocalDpi xmlns:a14="http://schemas.microsoft.com/office/drawing/2010/main" val="0"/>
              </a:ext>
            </a:extLst>
          </a:blip>
          <a:stretch>
            <a:fillRect/>
          </a:stretch>
        </p:blipFill>
        <p:spPr>
          <a:xfrm>
            <a:off x="10206972" y="184278"/>
            <a:ext cx="870615" cy="798554"/>
          </a:xfrm>
          <a:prstGeom prst="rect">
            <a:avLst/>
          </a:prstGeom>
        </p:spPr>
      </p:pic>
      <p:pic>
        <p:nvPicPr>
          <p:cNvPr id="14" name="Picture 13" descr="A picture containing text, clipart, gear&#10;&#10;Description automatically generated">
            <a:extLst>
              <a:ext uri="{FF2B5EF4-FFF2-40B4-BE49-F238E27FC236}">
                <a16:creationId xmlns:a16="http://schemas.microsoft.com/office/drawing/2014/main" id="{A6C1712F-7978-4980-B78E-8540855BCA1D}"/>
              </a:ext>
            </a:extLst>
          </p:cNvPr>
          <p:cNvPicPr/>
          <p:nvPr/>
        </p:nvPicPr>
        <p:blipFill>
          <a:blip r:embed="rId8">
            <a:extLst>
              <a:ext uri="{28A0092B-C50C-407E-A947-70E740481C1C}">
                <a14:useLocalDpi xmlns:a14="http://schemas.microsoft.com/office/drawing/2010/main" val="0"/>
              </a:ext>
            </a:extLst>
          </a:blip>
          <a:srcRect l="25540" r="26101"/>
          <a:stretch>
            <a:fillRect/>
          </a:stretch>
        </p:blipFill>
        <p:spPr bwMode="auto">
          <a:xfrm>
            <a:off x="776414" y="946197"/>
            <a:ext cx="1156396" cy="769441"/>
          </a:xfrm>
          <a:prstGeom prst="rect">
            <a:avLst/>
          </a:prstGeom>
        </p:spPr>
      </p:pic>
      <p:sp>
        <p:nvSpPr>
          <p:cNvPr id="2" name="Rectangle 1">
            <a:extLst>
              <a:ext uri="{FF2B5EF4-FFF2-40B4-BE49-F238E27FC236}">
                <a16:creationId xmlns:a16="http://schemas.microsoft.com/office/drawing/2014/main" id="{DF5CD3C1-17E8-4115-95D5-714DC7A3E1F5}"/>
              </a:ext>
            </a:extLst>
          </p:cNvPr>
          <p:cNvSpPr/>
          <p:nvPr/>
        </p:nvSpPr>
        <p:spPr>
          <a:xfrm>
            <a:off x="2619634" y="1523085"/>
            <a:ext cx="6738550" cy="523220"/>
          </a:xfrm>
          <a:prstGeom prst="rect">
            <a:avLst/>
          </a:prstGeom>
        </p:spPr>
        <p:txBody>
          <a:bodyPr wrap="square">
            <a:spAutoFit/>
          </a:bodyPr>
          <a:lstStyle/>
          <a:p>
            <a:pPr lvl="0" algn="ctr" defTabSz="457200">
              <a:defRPr/>
            </a:pPr>
            <a:r>
              <a:rPr lang="en-US" sz="28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SJB INSTITUTE OF TECHNOLOGY</a:t>
            </a:r>
          </a:p>
        </p:txBody>
      </p:sp>
      <p:sp>
        <p:nvSpPr>
          <p:cNvPr id="15" name="TextBox 14">
            <a:extLst>
              <a:ext uri="{FF2B5EF4-FFF2-40B4-BE49-F238E27FC236}">
                <a16:creationId xmlns:a16="http://schemas.microsoft.com/office/drawing/2014/main" id="{1056AC50-A3A1-4918-8687-7B11EF083242}"/>
              </a:ext>
            </a:extLst>
          </p:cNvPr>
          <p:cNvSpPr txBox="1"/>
          <p:nvPr/>
        </p:nvSpPr>
        <p:spPr>
          <a:xfrm>
            <a:off x="1354611" y="3084810"/>
            <a:ext cx="9500602" cy="954107"/>
          </a:xfrm>
          <a:prstGeom prst="rect">
            <a:avLst/>
          </a:prstGeom>
          <a:noFill/>
        </p:spPr>
        <p:txBody>
          <a:bodyPr wrap="square">
            <a:spAutoFit/>
          </a:bodyPr>
          <a:lstStyle/>
          <a:p>
            <a:pPr algn="ct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Wireless Acoustic Data and Image Transmission Over Handheld </a:t>
            </a:r>
            <a:r>
              <a:rPr lang="en-US" sz="2800" b="1"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Transreciever</a:t>
            </a:r>
            <a:r>
              <a:rPr lang="en-US"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(W.A.D.I.T.O.H.T)</a:t>
            </a:r>
            <a:endParaRPr lang="en-IN" sz="28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3" name="Picture 12" descr="Logo, company name&#10;&#10;Description automatically generated"/>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172817" y="1188717"/>
            <a:ext cx="943876" cy="626435"/>
          </a:xfrm>
          <a:prstGeom prst="rect">
            <a:avLst/>
          </a:prstGeom>
          <a:noFill/>
          <a:ln>
            <a:noFill/>
          </a:ln>
        </p:spPr>
      </p:pic>
      <p:sp>
        <p:nvSpPr>
          <p:cNvPr id="16" name="Rectangle 15">
            <a:extLst>
              <a:ext uri="{FF2B5EF4-FFF2-40B4-BE49-F238E27FC236}">
                <a16:creationId xmlns:a16="http://schemas.microsoft.com/office/drawing/2014/main" id="{E466CC47-1CDE-4ADF-B89B-B733A7EFCC22}"/>
              </a:ext>
            </a:extLst>
          </p:cNvPr>
          <p:cNvSpPr/>
          <p:nvPr/>
        </p:nvSpPr>
        <p:spPr>
          <a:xfrm>
            <a:off x="862891" y="4489342"/>
            <a:ext cx="4730218" cy="1995354"/>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Presented By</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Ashfaq              		             1JB19EC053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a:solidFill>
                  <a:srgbClr val="002060"/>
                </a:solidFill>
                <a:latin typeface="Cambria" panose="02040503050406030204" pitchFamily="18" charset="0"/>
                <a:ea typeface="Cambria" panose="02040503050406030204" pitchFamily="18" charset="0"/>
              </a:rPr>
              <a:t>Md. </a:t>
            </a:r>
            <a:r>
              <a:rPr lang="en-IN" b="1" dirty="0" err="1">
                <a:solidFill>
                  <a:srgbClr val="002060"/>
                </a:solidFill>
                <a:latin typeface="Cambria" panose="02040503050406030204" pitchFamily="18" charset="0"/>
                <a:ea typeface="Cambria" panose="02040503050406030204" pitchFamily="18" charset="0"/>
              </a:rPr>
              <a:t>Atheeq</a:t>
            </a:r>
            <a:r>
              <a:rPr lang="en-IN" b="1" dirty="0">
                <a:solidFill>
                  <a:srgbClr val="002060"/>
                </a:solidFill>
                <a:latin typeface="Cambria" panose="02040503050406030204" pitchFamily="18" charset="0"/>
                <a:ea typeface="Cambria" panose="02040503050406030204" pitchFamily="18" charset="0"/>
              </a:rPr>
              <a:t> Zamani	                    1JB19EC054</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Nivendu</a:t>
            </a:r>
            <a:r>
              <a:rPr lang="en-IN" b="1" dirty="0">
                <a:solidFill>
                  <a:srgbClr val="002060"/>
                </a:solidFill>
                <a:latin typeface="Cambria" panose="02040503050406030204" pitchFamily="18" charset="0"/>
                <a:ea typeface="Cambria" panose="02040503050406030204" pitchFamily="18" charset="0"/>
              </a:rPr>
              <a:t> Tripathy		             1JB19EC063</a:t>
            </a:r>
          </a:p>
          <a:p>
            <a:pPr lvl="0" algn="just">
              <a:lnSpc>
                <a:spcPct val="15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dirty="0" err="1">
                <a:solidFill>
                  <a:srgbClr val="002060"/>
                </a:solidFill>
                <a:latin typeface="Cambria" panose="02040503050406030204" pitchFamily="18" charset="0"/>
                <a:ea typeface="Cambria" panose="02040503050406030204" pitchFamily="18" charset="0"/>
              </a:rPr>
              <a:t>Dinanshu</a:t>
            </a:r>
            <a:r>
              <a:rPr lang="en-IN" b="1" dirty="0">
                <a:solidFill>
                  <a:srgbClr val="002060"/>
                </a:solidFill>
                <a:latin typeface="Cambria" panose="02040503050406030204" pitchFamily="18" charset="0"/>
                <a:ea typeface="Cambria" panose="02040503050406030204" pitchFamily="18" charset="0"/>
              </a:rPr>
              <a:t> Biswas		             1JB19EC026</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17" name="Rectangle 16">
            <a:extLst>
              <a:ext uri="{FF2B5EF4-FFF2-40B4-BE49-F238E27FC236}">
                <a16:creationId xmlns:a16="http://schemas.microsoft.com/office/drawing/2014/main" id="{E466CC47-1CDE-4ADF-B89B-B733A7EFCC22}"/>
              </a:ext>
            </a:extLst>
          </p:cNvPr>
          <p:cNvSpPr/>
          <p:nvPr/>
        </p:nvSpPr>
        <p:spPr>
          <a:xfrm>
            <a:off x="6964597" y="5176646"/>
            <a:ext cx="4152096" cy="1308050"/>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auto" latinLnBrk="0" hangingPunct="1">
              <a:spcBef>
                <a:spcPts val="0"/>
              </a:spcBef>
              <a:spcAft>
                <a:spcPts val="600"/>
              </a:spcAft>
              <a:buClrTx/>
              <a:buSzTx/>
              <a:buFontTx/>
              <a:buNone/>
              <a:tabLst/>
              <a:defRPr/>
            </a:pPr>
            <a:r>
              <a:rPr kumimoji="0" lang="en-IN" sz="1400" b="0" i="0" u="none" strike="noStrike" kern="1200" cap="all" spc="0" normalizeH="0" baseline="0" noProof="0" dirty="0">
                <a:ln>
                  <a:noFill/>
                </a:ln>
                <a:solidFill>
                  <a:srgbClr val="C00000"/>
                </a:solidFill>
                <a:effectLst/>
                <a:uLnTx/>
                <a:uFillTx/>
                <a:latin typeface="Arial Black" panose="020B0A04020102020204" pitchFamily="34" charset="0"/>
                <a:ea typeface="+mn-ea"/>
                <a:cs typeface="+mn-cs"/>
              </a:rPr>
              <a:t>Under the guidance of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sz="2400" b="1" dirty="0">
                <a:solidFill>
                  <a:srgbClr val="002060"/>
                </a:solidFill>
                <a:latin typeface="Cambria" panose="02040503050406030204" pitchFamily="18" charset="0"/>
                <a:ea typeface="Cambria" panose="02040503050406030204" pitchFamily="18" charset="0"/>
              </a:rPr>
              <a:t>Mrs. </a:t>
            </a:r>
            <a:r>
              <a:rPr lang="en-IN" sz="2400" b="1" dirty="0" err="1">
                <a:solidFill>
                  <a:srgbClr val="002060"/>
                </a:solidFill>
                <a:latin typeface="Cambria" panose="02040503050406030204" pitchFamily="18" charset="0"/>
                <a:ea typeface="Cambria" panose="02040503050406030204" pitchFamily="18" charset="0"/>
              </a:rPr>
              <a:t>Supriya</a:t>
            </a:r>
            <a:r>
              <a:rPr lang="en-IN" sz="2400" b="1" dirty="0">
                <a:solidFill>
                  <a:srgbClr val="002060"/>
                </a:solidFill>
                <a:latin typeface="Cambria" panose="02040503050406030204" pitchFamily="18" charset="0"/>
                <a:ea typeface="Cambria" panose="02040503050406030204" pitchFamily="18" charset="0"/>
              </a:rPr>
              <a:t> M.</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kumimoji="0" lang="en-IN" b="1" i="0" u="none" strike="noStrike" kern="1200" cap="none" spc="0" normalizeH="0" noProof="0" dirty="0">
                <a:ln>
                  <a:noFill/>
                </a:ln>
                <a:solidFill>
                  <a:srgbClr val="002060"/>
                </a:solidFill>
                <a:effectLst/>
                <a:uLnTx/>
                <a:uFillTx/>
                <a:latin typeface="Cambria" panose="02040503050406030204" pitchFamily="18" charset="0"/>
                <a:ea typeface="Cambria" panose="02040503050406030204" pitchFamily="18" charset="0"/>
              </a:rPr>
              <a:t> Assistant Professor </a:t>
            </a:r>
          </a:p>
          <a:p>
            <a:pPr lvl="0" algn="ct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4622800" algn="l"/>
                <a:tab pos="4978400" algn="l"/>
                <a:tab pos="5334000" algn="l"/>
                <a:tab pos="5689600" algn="l"/>
                <a:tab pos="6045200" algn="l"/>
              </a:tabLst>
              <a:defRPr/>
            </a:pPr>
            <a:r>
              <a:rPr lang="en-IN" b="1" baseline="0" dirty="0">
                <a:solidFill>
                  <a:srgbClr val="002060"/>
                </a:solidFill>
                <a:latin typeface="Cambria" panose="02040503050406030204" pitchFamily="18" charset="0"/>
                <a:ea typeface="Cambria" panose="02040503050406030204" pitchFamily="18" charset="0"/>
              </a:rPr>
              <a:t>Dept.</a:t>
            </a:r>
            <a:r>
              <a:rPr lang="en-IN" b="1" dirty="0">
                <a:solidFill>
                  <a:srgbClr val="002060"/>
                </a:solidFill>
                <a:latin typeface="Cambria" panose="02040503050406030204" pitchFamily="18" charset="0"/>
                <a:ea typeface="Cambria" panose="02040503050406030204" pitchFamily="18" charset="0"/>
              </a:rPr>
              <a:t> of ECE, SJBIT</a:t>
            </a:r>
            <a:endParaRPr kumimoji="0" lang="en-IN" sz="1600" b="0" i="0" u="none" strike="noStrike" kern="120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cs typeface="+mn-cs"/>
            </a:endParaRPr>
          </a:p>
        </p:txBody>
      </p:sp>
      <p:sp>
        <p:nvSpPr>
          <p:cNvPr id="3" name="Rectangle 2"/>
          <p:cNvSpPr/>
          <p:nvPr/>
        </p:nvSpPr>
        <p:spPr>
          <a:xfrm>
            <a:off x="3281164" y="2426644"/>
            <a:ext cx="5435578" cy="677108"/>
          </a:xfrm>
          <a:prstGeom prst="rect">
            <a:avLst/>
          </a:prstGeom>
        </p:spPr>
        <p:txBody>
          <a:bodyPr wrap="square">
            <a:spAutoFit/>
          </a:bodyPr>
          <a:lstStyle/>
          <a:p>
            <a:pPr algn="ctr"/>
            <a:r>
              <a:rPr lang="en-IN" sz="2000" b="1" dirty="0"/>
              <a:t>Review-1 – Major-Project (18ECP78) </a:t>
            </a:r>
            <a:r>
              <a:rPr lang="en-IN" b="1" dirty="0"/>
              <a:t> Presentation on </a:t>
            </a:r>
          </a:p>
        </p:txBody>
      </p:sp>
      <p:sp>
        <p:nvSpPr>
          <p:cNvPr id="5" name="TextBox 4">
            <a:extLst>
              <a:ext uri="{FF2B5EF4-FFF2-40B4-BE49-F238E27FC236}">
                <a16:creationId xmlns:a16="http://schemas.microsoft.com/office/drawing/2014/main" id="{8412D33C-FC6E-693C-80A8-89B6D94EDD6E}"/>
              </a:ext>
            </a:extLst>
          </p:cNvPr>
          <p:cNvSpPr txBox="1"/>
          <p:nvPr/>
        </p:nvSpPr>
        <p:spPr>
          <a:xfrm>
            <a:off x="9672488" y="4322220"/>
            <a:ext cx="1068968" cy="646331"/>
          </a:xfrm>
          <a:prstGeom prst="rect">
            <a:avLst/>
          </a:prstGeom>
          <a:noFill/>
        </p:spPr>
        <p:txBody>
          <a:bodyPr wrap="square" rtlCol="0">
            <a:spAutoFit/>
          </a:bodyPr>
          <a:lstStyle/>
          <a:p>
            <a:pPr algn="ctr"/>
            <a:r>
              <a:rPr lang="en-IN" b="1" dirty="0">
                <a:solidFill>
                  <a:schemeClr val="bg1"/>
                </a:solidFill>
              </a:rPr>
              <a:t>Batch 3</a:t>
            </a:r>
          </a:p>
        </p:txBody>
      </p:sp>
    </p:spTree>
    <p:extLst>
      <p:ext uri="{BB962C8B-B14F-4D97-AF65-F5344CB8AC3E}">
        <p14:creationId xmlns:p14="http://schemas.microsoft.com/office/powerpoint/2010/main" val="2641429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       PROBLEM  STATEMENT</a:t>
            </a:r>
          </a:p>
        </p:txBody>
      </p:sp>
      <p:sp>
        <p:nvSpPr>
          <p:cNvPr id="28" name="Rectangle 27">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endParaRPr lang="en-US"/>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9</a:t>
            </a:fld>
            <a:endParaRPr lang="en-US"/>
          </a:p>
        </p:txBody>
      </p:sp>
      <p:graphicFrame>
        <p:nvGraphicFramePr>
          <p:cNvPr id="24" name="Content Placeholder 2">
            <a:extLst>
              <a:ext uri="{FF2B5EF4-FFF2-40B4-BE49-F238E27FC236}">
                <a16:creationId xmlns:a16="http://schemas.microsoft.com/office/drawing/2014/main" id="{65AEC34C-FAE0-A43F-B059-74B125E25D2E}"/>
              </a:ext>
            </a:extLst>
          </p:cNvPr>
          <p:cNvGraphicFramePr>
            <a:graphicFrameLocks noGrp="1"/>
          </p:cNvGraphicFramePr>
          <p:nvPr>
            <p:ph idx="1"/>
            <p:extLst>
              <p:ext uri="{D42A27DB-BD31-4B8C-83A1-F6EECF244321}">
                <p14:modId xmlns:p14="http://schemas.microsoft.com/office/powerpoint/2010/main" val="80681407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5931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7D1295F-9EB7-F412-DF72-25875813D1F7}"/>
              </a:ext>
            </a:extLst>
          </p:cNvPr>
          <p:cNvSpPr>
            <a:spLocks noGrp="1"/>
          </p:cNvSpPr>
          <p:nvPr>
            <p:ph type="title"/>
          </p:nvPr>
        </p:nvSpPr>
        <p:spPr>
          <a:xfrm>
            <a:off x="7216902" y="2513328"/>
            <a:ext cx="5188624" cy="1831344"/>
          </a:xfrm>
        </p:spPr>
        <p:txBody>
          <a:bodyPr>
            <a:normAutofit/>
          </a:bodyPr>
          <a:lstStyle/>
          <a:p>
            <a:r>
              <a:rPr lang="en-IN" b="1" dirty="0">
                <a:latin typeface="Times New Roman" panose="02020603050405020304" pitchFamily="18" charset="0"/>
                <a:cs typeface="Times New Roman" panose="02020603050405020304" pitchFamily="18" charset="0"/>
              </a:rPr>
              <a:t>OBJECTIVES</a:t>
            </a:r>
          </a:p>
        </p:txBody>
      </p:sp>
      <p:sp>
        <p:nvSpPr>
          <p:cNvPr id="23" name="Rectangle 2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3212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Freeform: Shape 24">
            <a:extLst>
              <a:ext uri="{FF2B5EF4-FFF2-40B4-BE49-F238E27FC236}">
                <a16:creationId xmlns:a16="http://schemas.microsoft.com/office/drawing/2014/main" id="{89F78725-8B4F-43D3-B767-EB7DB0C02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0457" y="1682496"/>
            <a:ext cx="3502152" cy="3502152"/>
          </a:xfrm>
          <a:custGeom>
            <a:avLst/>
            <a:gdLst>
              <a:gd name="connsiteX0" fmla="*/ 3657600 w 7315200"/>
              <a:gd name="connsiteY0" fmla="*/ 411480 h 7315200"/>
              <a:gd name="connsiteX1" fmla="*/ 6903720 w 7315200"/>
              <a:gd name="connsiteY1" fmla="*/ 3657600 h 7315200"/>
              <a:gd name="connsiteX2" fmla="*/ 3657600 w 7315200"/>
              <a:gd name="connsiteY2" fmla="*/ 6903720 h 7315200"/>
              <a:gd name="connsiteX3" fmla="*/ 411480 w 7315200"/>
              <a:gd name="connsiteY3" fmla="*/ 3657600 h 7315200"/>
              <a:gd name="connsiteX4" fmla="*/ 3657600 w 7315200"/>
              <a:gd name="connsiteY4" fmla="*/ 411480 h 7315200"/>
              <a:gd name="connsiteX5" fmla="*/ 3657600 w 7315200"/>
              <a:gd name="connsiteY5" fmla="*/ 320040 h 7315200"/>
              <a:gd name="connsiteX6" fmla="*/ 320040 w 7315200"/>
              <a:gd name="connsiteY6" fmla="*/ 3657600 h 7315200"/>
              <a:gd name="connsiteX7" fmla="*/ 3657600 w 7315200"/>
              <a:gd name="connsiteY7" fmla="*/ 6995160 h 7315200"/>
              <a:gd name="connsiteX8" fmla="*/ 6995160 w 7315200"/>
              <a:gd name="connsiteY8" fmla="*/ 3657600 h 7315200"/>
              <a:gd name="connsiteX9" fmla="*/ 3657600 w 7315200"/>
              <a:gd name="connsiteY9" fmla="*/ 320040 h 7315200"/>
              <a:gd name="connsiteX10" fmla="*/ 3657600 w 7315200"/>
              <a:gd name="connsiteY10" fmla="*/ 0 h 7315200"/>
              <a:gd name="connsiteX11" fmla="*/ 7315200 w 7315200"/>
              <a:gd name="connsiteY11" fmla="*/ 3657600 h 7315200"/>
              <a:gd name="connsiteX12" fmla="*/ 3657600 w 7315200"/>
              <a:gd name="connsiteY12" fmla="*/ 7315200 h 7315200"/>
              <a:gd name="connsiteX13" fmla="*/ 0 w 7315200"/>
              <a:gd name="connsiteY13" fmla="*/ 3657600 h 7315200"/>
              <a:gd name="connsiteX14" fmla="*/ 3657600 w 7315200"/>
              <a:gd name="connsiteY14" fmla="*/ 0 h 73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15200" h="7315200">
                <a:moveTo>
                  <a:pt x="3657600" y="411480"/>
                </a:moveTo>
                <a:cubicBezTo>
                  <a:pt x="5450383" y="411480"/>
                  <a:pt x="6903720" y="1864817"/>
                  <a:pt x="6903720" y="3657600"/>
                </a:cubicBezTo>
                <a:cubicBezTo>
                  <a:pt x="6903720" y="5450383"/>
                  <a:pt x="5450383" y="6903720"/>
                  <a:pt x="3657600" y="6903720"/>
                </a:cubicBezTo>
                <a:cubicBezTo>
                  <a:pt x="1864817" y="6903720"/>
                  <a:pt x="411480" y="5450383"/>
                  <a:pt x="411480" y="3657600"/>
                </a:cubicBezTo>
                <a:cubicBezTo>
                  <a:pt x="411480" y="1864817"/>
                  <a:pt x="1864817" y="411480"/>
                  <a:pt x="3657600" y="411480"/>
                </a:cubicBezTo>
                <a:close/>
                <a:moveTo>
                  <a:pt x="3657600" y="320040"/>
                </a:moveTo>
                <a:cubicBezTo>
                  <a:pt x="1814317" y="320040"/>
                  <a:pt x="320040" y="1814317"/>
                  <a:pt x="320040" y="3657600"/>
                </a:cubicBezTo>
                <a:cubicBezTo>
                  <a:pt x="320040" y="5500883"/>
                  <a:pt x="1814317" y="6995160"/>
                  <a:pt x="3657600" y="6995160"/>
                </a:cubicBezTo>
                <a:cubicBezTo>
                  <a:pt x="5500883" y="6995160"/>
                  <a:pt x="6995160" y="5500883"/>
                  <a:pt x="6995160" y="3657600"/>
                </a:cubicBezTo>
                <a:cubicBezTo>
                  <a:pt x="6995160" y="1814317"/>
                  <a:pt x="5500883" y="320040"/>
                  <a:pt x="3657600" y="320040"/>
                </a:cubicBezTo>
                <a:close/>
                <a:moveTo>
                  <a:pt x="3657600" y="0"/>
                </a:moveTo>
                <a:cubicBezTo>
                  <a:pt x="5677637" y="0"/>
                  <a:pt x="7315200" y="1637563"/>
                  <a:pt x="7315200" y="3657600"/>
                </a:cubicBezTo>
                <a:cubicBezTo>
                  <a:pt x="7315200" y="5677637"/>
                  <a:pt x="5677637" y="7315200"/>
                  <a:pt x="3657600" y="7315200"/>
                </a:cubicBezTo>
                <a:cubicBezTo>
                  <a:pt x="1637563" y="7315200"/>
                  <a:pt x="0" y="5677637"/>
                  <a:pt x="0" y="3657600"/>
                </a:cubicBezTo>
                <a:cubicBezTo>
                  <a:pt x="0" y="1637563"/>
                  <a:pt x="1637563" y="0"/>
                  <a:pt x="3657600"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4" name="Footer Placeholder 3">
            <a:extLst>
              <a:ext uri="{FF2B5EF4-FFF2-40B4-BE49-F238E27FC236}">
                <a16:creationId xmlns:a16="http://schemas.microsoft.com/office/drawing/2014/main" id="{A02ED603-4E10-1FAB-01E4-9C03BEC0AE8C}"/>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27" name="Group 26">
            <a:extLst>
              <a:ext uri="{FF2B5EF4-FFF2-40B4-BE49-F238E27FC236}">
                <a16:creationId xmlns:a16="http://schemas.microsoft.com/office/drawing/2014/main" id="{C9B0630D-5E49-4BF7-8CF1-7DECD4B08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A7E3DF29-A3BC-402A-A498-16B2DF181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9" name="Oval 28">
              <a:extLst>
                <a:ext uri="{FF2B5EF4-FFF2-40B4-BE49-F238E27FC236}">
                  <a16:creationId xmlns:a16="http://schemas.microsoft.com/office/drawing/2014/main" id="{1B14D33E-BADF-4271-ACE1-06D8199FF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1EF4529D-4BB1-57C8-F36C-5FB4973D5FC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10</a:t>
            </a:fld>
            <a:endParaRPr lang="en-US"/>
          </a:p>
        </p:txBody>
      </p:sp>
      <p:graphicFrame>
        <p:nvGraphicFramePr>
          <p:cNvPr id="7" name="Content Placeholder 2">
            <a:extLst>
              <a:ext uri="{FF2B5EF4-FFF2-40B4-BE49-F238E27FC236}">
                <a16:creationId xmlns:a16="http://schemas.microsoft.com/office/drawing/2014/main" id="{792E52DB-C438-AEB7-FCAB-395B4B9FBC2C}"/>
              </a:ext>
            </a:extLst>
          </p:cNvPr>
          <p:cNvGraphicFramePr>
            <a:graphicFrameLocks noGrp="1"/>
          </p:cNvGraphicFramePr>
          <p:nvPr>
            <p:ph idx="1"/>
            <p:extLst>
              <p:ext uri="{D42A27DB-BD31-4B8C-83A1-F6EECF244321}">
                <p14:modId xmlns:p14="http://schemas.microsoft.com/office/powerpoint/2010/main" val="2249709020"/>
              </p:ext>
            </p:extLst>
          </p:nvPr>
        </p:nvGraphicFramePr>
        <p:xfrm>
          <a:off x="503853" y="1212980"/>
          <a:ext cx="5500750" cy="4422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26928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20099D8-6A5D-4DB0-9621-8B204B9F9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5274"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0B4AA-8D1C-DFA3-5380-4E2E968BE936}"/>
              </a:ext>
            </a:extLst>
          </p:cNvPr>
          <p:cNvSpPr>
            <a:spLocks noGrp="1"/>
          </p:cNvSpPr>
          <p:nvPr>
            <p:ph type="title"/>
          </p:nvPr>
        </p:nvSpPr>
        <p:spPr>
          <a:xfrm>
            <a:off x="2410372" y="220091"/>
            <a:ext cx="6743844" cy="1609344"/>
          </a:xfrm>
        </p:spPr>
        <p:txBody>
          <a:bodyPr>
            <a:normAutofit/>
          </a:bodyPr>
          <a:lstStyle/>
          <a:p>
            <a:r>
              <a:rPr lang="en-IN" b="1">
                <a:latin typeface="Times New Roman" panose="02020603050405020304" pitchFamily="18" charset="0"/>
                <a:cs typeface="Times New Roman" panose="02020603050405020304" pitchFamily="18" charset="0"/>
              </a:rPr>
              <a:t>Proposed Methodology</a:t>
            </a:r>
            <a:endParaRPr lang="en-IN" b="1" dirty="0">
              <a:latin typeface="Times New Roman" panose="02020603050405020304" pitchFamily="18" charset="0"/>
              <a:cs typeface="Times New Roman" panose="02020603050405020304" pitchFamily="18" charset="0"/>
            </a:endParaRPr>
          </a:p>
        </p:txBody>
      </p:sp>
      <p:sp>
        <p:nvSpPr>
          <p:cNvPr id="21" name="Content Placeholder 10">
            <a:extLst>
              <a:ext uri="{FF2B5EF4-FFF2-40B4-BE49-F238E27FC236}">
                <a16:creationId xmlns:a16="http://schemas.microsoft.com/office/drawing/2014/main" id="{E7B4E84E-50A8-9F44-FB8D-E1187098AB54}"/>
              </a:ext>
            </a:extLst>
          </p:cNvPr>
          <p:cNvSpPr>
            <a:spLocks noGrp="1"/>
          </p:cNvSpPr>
          <p:nvPr>
            <p:ph idx="1"/>
          </p:nvPr>
        </p:nvSpPr>
        <p:spPr>
          <a:xfrm>
            <a:off x="229881" y="3838470"/>
            <a:ext cx="9748132" cy="2390880"/>
          </a:xfrm>
        </p:spPr>
        <p:txBody>
          <a:bodyPr>
            <a:normAutofit/>
          </a:bodyPr>
          <a:lstStyle/>
          <a:p>
            <a:endParaRPr lang="en-US" sz="1800" b="0" i="0" u="none" strike="noStrike" dirty="0">
              <a:solidFill>
                <a:srgbClr val="000000"/>
              </a:solidFill>
              <a:effectLst/>
              <a:latin typeface="Calibri" panose="020F0502020204030204" pitchFamily="34" charset="0"/>
            </a:endParaRPr>
          </a:p>
          <a:p>
            <a:pPr marL="0" indent="0">
              <a:buNone/>
            </a:pPr>
            <a:r>
              <a:rPr lang="en-US" sz="1800" b="0" i="0" u="none" strike="noStrike" dirty="0">
                <a:solidFill>
                  <a:srgbClr val="000000"/>
                </a:solidFill>
                <a:effectLst/>
                <a:latin typeface="Calibri" panose="020F0502020204030204" pitchFamily="34" charset="0"/>
              </a:rPr>
              <a:t> </a:t>
            </a:r>
            <a:endParaRPr lang="en-US" sz="16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D8A2E8-F097-797F-99F4-59B021918C9D}"/>
              </a:ext>
            </a:extLst>
          </p:cNvPr>
          <p:cNvSpPr>
            <a:spLocks noGrp="1"/>
          </p:cNvSpPr>
          <p:nvPr>
            <p:ph type="ftr" sz="quarter" idx="11"/>
          </p:nvPr>
        </p:nvSpPr>
        <p:spPr>
          <a:xfrm>
            <a:off x="382279" y="6272784"/>
            <a:ext cx="4435857"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CFB60878-8291-7B66-FA22-743E890D87CD}"/>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11</a:t>
            </a:fld>
            <a:endParaRPr lang="en-US"/>
          </a:p>
        </p:txBody>
      </p:sp>
      <p:pic>
        <p:nvPicPr>
          <p:cNvPr id="6" name="Picture 5" descr="Diagram&#10;&#10;Description automatically generated">
            <a:extLst>
              <a:ext uri="{FF2B5EF4-FFF2-40B4-BE49-F238E27FC236}">
                <a16:creationId xmlns:a16="http://schemas.microsoft.com/office/drawing/2014/main" id="{5F70760D-2179-C14D-470B-0F51A27F5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7484"/>
            <a:ext cx="12192000" cy="1855104"/>
          </a:xfrm>
          <a:prstGeom prst="rect">
            <a:avLst/>
          </a:prstGeom>
        </p:spPr>
      </p:pic>
    </p:spTree>
    <p:extLst>
      <p:ext uri="{BB962C8B-B14F-4D97-AF65-F5344CB8AC3E}">
        <p14:creationId xmlns:p14="http://schemas.microsoft.com/office/powerpoint/2010/main" val="41905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86CA-DB9E-6E49-F2D9-6606BA6C3686}"/>
              </a:ext>
            </a:extLst>
          </p:cNvPr>
          <p:cNvSpPr>
            <a:spLocks noGrp="1"/>
          </p:cNvSpPr>
          <p:nvPr>
            <p:ph type="title"/>
          </p:nvPr>
        </p:nvSpPr>
        <p:spPr>
          <a:xfrm>
            <a:off x="8750808" y="2687345"/>
            <a:ext cx="3200400" cy="1016583"/>
          </a:xfrm>
        </p:spPr>
        <p:txBody>
          <a:bodyPr/>
          <a:lstStyle/>
          <a:p>
            <a:r>
              <a:rPr lang="en-IN" dirty="0"/>
              <a:t>Expected outcome</a:t>
            </a:r>
          </a:p>
        </p:txBody>
      </p:sp>
      <p:graphicFrame>
        <p:nvGraphicFramePr>
          <p:cNvPr id="14" name="Content Placeholder 2">
            <a:extLst>
              <a:ext uri="{FF2B5EF4-FFF2-40B4-BE49-F238E27FC236}">
                <a16:creationId xmlns:a16="http://schemas.microsoft.com/office/drawing/2014/main" id="{1A37AB4E-8C45-ACE7-8F11-8E4E79DAAE74}"/>
              </a:ext>
            </a:extLst>
          </p:cNvPr>
          <p:cNvGraphicFramePr>
            <a:graphicFrameLocks noGrp="1"/>
          </p:cNvGraphicFramePr>
          <p:nvPr>
            <p:ph idx="1"/>
            <p:extLst>
              <p:ext uri="{D42A27DB-BD31-4B8C-83A1-F6EECF244321}">
                <p14:modId xmlns:p14="http://schemas.microsoft.com/office/powerpoint/2010/main" val="2724048228"/>
              </p:ext>
            </p:extLst>
          </p:nvPr>
        </p:nvGraphicFramePr>
        <p:xfrm>
          <a:off x="838200" y="685800"/>
          <a:ext cx="6859555"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47471F86-8CAA-7C74-E126-CE4C931DC2E0}"/>
              </a:ext>
            </a:extLst>
          </p:cNvPr>
          <p:cNvSpPr>
            <a:spLocks noGrp="1"/>
          </p:cNvSpPr>
          <p:nvPr>
            <p:ph type="ftr" sz="quarter" idx="11"/>
          </p:nvPr>
        </p:nvSpPr>
        <p:spPr/>
        <p:txBody>
          <a:bodyPr/>
          <a:lstStyle/>
          <a:p>
            <a:r>
              <a:rPr lang="en-US"/>
              <a:t>Dept. of ECE, SJBIT</a:t>
            </a:r>
          </a:p>
        </p:txBody>
      </p:sp>
      <p:sp>
        <p:nvSpPr>
          <p:cNvPr id="5" name="Slide Number Placeholder 4">
            <a:extLst>
              <a:ext uri="{FF2B5EF4-FFF2-40B4-BE49-F238E27FC236}">
                <a16:creationId xmlns:a16="http://schemas.microsoft.com/office/drawing/2014/main" id="{A416ED92-5372-DA75-DAE7-4E55CA39E5AA}"/>
              </a:ext>
            </a:extLst>
          </p:cNvPr>
          <p:cNvSpPr>
            <a:spLocks noGrp="1"/>
          </p:cNvSpPr>
          <p:nvPr>
            <p:ph type="sldNum" sz="quarter" idx="12"/>
          </p:nvPr>
        </p:nvSpPr>
        <p:spPr/>
        <p:txBody>
          <a:bodyPr/>
          <a:lstStyle/>
          <a:p>
            <a:fld id="{DD7ACEB4-2473-4E5A-98D7-034FDA90FB20}" type="slidenum">
              <a:rPr lang="en-US" smtClean="0"/>
              <a:pPr/>
              <a:t>12</a:t>
            </a:fld>
            <a:endParaRPr lang="en-US"/>
          </a:p>
        </p:txBody>
      </p:sp>
      <p:sp>
        <p:nvSpPr>
          <p:cNvPr id="6" name="Rectangle 1">
            <a:extLst>
              <a:ext uri="{FF2B5EF4-FFF2-40B4-BE49-F238E27FC236}">
                <a16:creationId xmlns:a16="http://schemas.microsoft.com/office/drawing/2014/main" id="{8B65337F-6068-1572-C052-5186F3F9AE0F}"/>
              </a:ext>
            </a:extLst>
          </p:cNvPr>
          <p:cNvSpPr>
            <a:spLocks noChangeArrowheads="1"/>
          </p:cNvSpPr>
          <p:nvPr/>
        </p:nvSpPr>
        <p:spPr bwMode="auto">
          <a:xfrm>
            <a:off x="0" y="90100"/>
            <a:ext cx="2263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a:ln>
                  <a:noFill/>
                </a:ln>
                <a:solidFill>
                  <a:srgbClr val="000000"/>
                </a:solidFill>
                <a:effectLst/>
                <a:latin typeface="IBM Plex Sans" panose="020B050305020300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AutoShape 3">
            <a:extLst>
              <a:ext uri="{FF2B5EF4-FFF2-40B4-BE49-F238E27FC236}">
                <a16:creationId xmlns:a16="http://schemas.microsoft.com/office/drawing/2014/main" id="{9B5F86DB-BEB4-8076-423E-69B52E514554}"/>
              </a:ext>
            </a:extLst>
          </p:cNvPr>
          <p:cNvSpPr>
            <a:spLocks noChangeAspect="1" noChangeArrowheads="1"/>
          </p:cNvSpPr>
          <p:nvPr/>
        </p:nvSpPr>
        <p:spPr bwMode="auto">
          <a:xfrm>
            <a:off x="73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4">
            <a:extLst>
              <a:ext uri="{FF2B5EF4-FFF2-40B4-BE49-F238E27FC236}">
                <a16:creationId xmlns:a16="http://schemas.microsoft.com/office/drawing/2014/main" id="{EAAC76B4-863B-1333-9244-4D929DA88232}"/>
              </a:ext>
            </a:extLst>
          </p:cNvPr>
          <p:cNvSpPr>
            <a:spLocks noChangeAspect="1" noChangeArrowheads="1"/>
          </p:cNvSpPr>
          <p:nvPr/>
        </p:nvSpPr>
        <p:spPr bwMode="auto">
          <a:xfrm>
            <a:off x="73025" y="32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2">
            <a:extLst>
              <a:ext uri="{FF2B5EF4-FFF2-40B4-BE49-F238E27FC236}">
                <a16:creationId xmlns:a16="http://schemas.microsoft.com/office/drawing/2014/main" id="{A1CB2DD4-DCDC-6853-C39A-F04364A4BB28}"/>
              </a:ext>
            </a:extLst>
          </p:cNvPr>
          <p:cNvSpPr>
            <a:spLocks noChangeAspect="1" noChangeArrowheads="1"/>
          </p:cNvSpPr>
          <p:nvPr/>
        </p:nvSpPr>
        <p:spPr bwMode="auto">
          <a:xfrm>
            <a:off x="73025" y="-617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5818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Japan's first commercial-use quantum computer starts operations | The Japan  Times">
            <a:extLst>
              <a:ext uri="{FF2B5EF4-FFF2-40B4-BE49-F238E27FC236}">
                <a16:creationId xmlns:a16="http://schemas.microsoft.com/office/drawing/2014/main" id="{55F85A2B-7180-8FBF-F615-741D1AE024E4}"/>
              </a:ext>
            </a:extLst>
          </p:cNvPr>
          <p:cNvPicPr>
            <a:picLocks noChangeAspect="1" noChangeArrowheads="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t="14600" b="1130"/>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3">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44316-4412-9B02-9A68-D5D4BC66D04C}"/>
              </a:ext>
            </a:extLst>
          </p:cNvPr>
          <p:cNvSpPr>
            <a:spLocks noGrp="1"/>
          </p:cNvSpPr>
          <p:nvPr>
            <p:ph type="title"/>
          </p:nvPr>
        </p:nvSpPr>
        <p:spPr>
          <a:xfrm>
            <a:off x="1069848" y="484632"/>
            <a:ext cx="10058400" cy="1609344"/>
          </a:xfrm>
        </p:spPr>
        <p:txBody>
          <a:bodyPr>
            <a:normAutofit/>
          </a:bodyPr>
          <a:lstStyle/>
          <a:p>
            <a:r>
              <a:rPr lang="en-IN" dirty="0"/>
              <a:t>Application		</a:t>
            </a:r>
            <a:br>
              <a:rPr lang="en-IN" dirty="0"/>
            </a:br>
            <a:endParaRPr lang="en-IN" dirty="0"/>
          </a:p>
        </p:txBody>
      </p:sp>
      <p:sp>
        <p:nvSpPr>
          <p:cNvPr id="3" name="Content Placeholder 2">
            <a:extLst>
              <a:ext uri="{FF2B5EF4-FFF2-40B4-BE49-F238E27FC236}">
                <a16:creationId xmlns:a16="http://schemas.microsoft.com/office/drawing/2014/main" id="{EAC2B3FE-625D-B930-9137-529A36E1DD70}"/>
              </a:ext>
            </a:extLst>
          </p:cNvPr>
          <p:cNvSpPr>
            <a:spLocks noGrp="1"/>
          </p:cNvSpPr>
          <p:nvPr>
            <p:ph idx="1"/>
          </p:nvPr>
        </p:nvSpPr>
        <p:spPr>
          <a:xfrm>
            <a:off x="621114" y="1537207"/>
            <a:ext cx="10809804" cy="4715797"/>
          </a:xfrm>
        </p:spPr>
        <p:txBody>
          <a:bodyPr>
            <a:normAutofit lnSpcReduction="10000"/>
          </a:bodyPr>
          <a:lstStyle/>
          <a:p>
            <a:r>
              <a:rPr lang="en-US" sz="1600" dirty="0"/>
              <a:t>The W.A.D.I.T.O.H. infrastructure can be used for a zero infrastructure setup of non contact payments using just a .wav file and microphone which is embedded in all devices nowadays, including devices which don’t connect to either RF or </a:t>
            </a:r>
            <a:r>
              <a:rPr lang="en-US" sz="1600" dirty="0" err="1"/>
              <a:t>iternet</a:t>
            </a:r>
            <a:r>
              <a:rPr lang="en-US" sz="1600" dirty="0"/>
              <a:t>.</a:t>
            </a:r>
          </a:p>
          <a:p>
            <a:r>
              <a:rPr lang="en-US" sz="1600" dirty="0"/>
              <a:t>It has immense military application from underwater image transmission to data transmission over handheld transceivers in extreme terrains without any radio or internet setups, this can be also carry forwarded to local authority agencies. </a:t>
            </a:r>
          </a:p>
          <a:p>
            <a:r>
              <a:rPr lang="en-US" sz="1600" dirty="0"/>
              <a:t>The other application in military is maintaining a end to end geolocation mapping of all personals , while also detecting any foreign object like people or obstacles.</a:t>
            </a:r>
          </a:p>
          <a:p>
            <a:r>
              <a:rPr lang="en-US" sz="1600" dirty="0"/>
              <a:t>Locating the </a:t>
            </a:r>
            <a:r>
              <a:rPr lang="en-US" sz="1600" dirty="0" err="1"/>
              <a:t>PoO</a:t>
            </a:r>
            <a:r>
              <a:rPr lang="en-US" sz="1600" dirty="0"/>
              <a:t> of artillery, mortar fire, sniper location </a:t>
            </a:r>
            <a:r>
              <a:rPr lang="en-US" sz="1600" dirty="0" err="1"/>
              <a:t>etc</a:t>
            </a:r>
            <a:r>
              <a:rPr lang="en-US" sz="1600" dirty="0"/>
              <a:t>, can also be tracked</a:t>
            </a:r>
          </a:p>
          <a:p>
            <a:r>
              <a:rPr lang="en-US" sz="1600" dirty="0"/>
              <a:t>Industrial powerplants which may disrupt a number of current conventional devices will also be relieved using the W.A.D.I.T.O.H. infrastructure .</a:t>
            </a:r>
          </a:p>
          <a:p>
            <a:r>
              <a:rPr lang="en-US" sz="1600" dirty="0"/>
              <a:t>Industrial tomographic imaging can also be performed in low power , high frequency setups.</a:t>
            </a:r>
          </a:p>
          <a:p>
            <a:r>
              <a:rPr lang="en-US" sz="1600" dirty="0"/>
              <a:t>The concept of ‘chirping’ and ‘listening’ has enabled a system for hotel-user authentication , it has also been enabled for any confirmation process like people boarding buses in metropolitan cities.</a:t>
            </a:r>
          </a:p>
          <a:p>
            <a:r>
              <a:rPr lang="en-US" sz="1600" dirty="0"/>
              <a:t>The project provides a great deal of alternatives to current internet and RF comms, from calling 911 in a low signal strength area, to sharing data such as text, images, videos , without delay in low power conditions.</a:t>
            </a:r>
          </a:p>
        </p:txBody>
      </p:sp>
      <p:sp>
        <p:nvSpPr>
          <p:cNvPr id="4" name="Footer Placeholder 3">
            <a:extLst>
              <a:ext uri="{FF2B5EF4-FFF2-40B4-BE49-F238E27FC236}">
                <a16:creationId xmlns:a16="http://schemas.microsoft.com/office/drawing/2014/main" id="{565A81CA-B4DD-40D6-0038-DA3DE41E01AD}"/>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143" name="Group 142">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4" name="Oval 143">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5" name="Oval 144">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F296F1D1-B09B-60D7-0DCC-9AEB2D7C9F70}"/>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13</a:t>
            </a:fld>
            <a:endParaRPr lang="en-US"/>
          </a:p>
        </p:txBody>
      </p:sp>
    </p:spTree>
    <p:extLst>
      <p:ext uri="{BB962C8B-B14F-4D97-AF65-F5344CB8AC3E}">
        <p14:creationId xmlns:p14="http://schemas.microsoft.com/office/powerpoint/2010/main" val="310987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descr="SmartArt Process diagram">
            <a:extLst>
              <a:ext uri="{FF2B5EF4-FFF2-40B4-BE49-F238E27FC236}">
                <a16:creationId xmlns:a16="http://schemas.microsoft.com/office/drawing/2014/main" id="{703FAB33-C653-48B0-9838-6BDC8704C19E}"/>
              </a:ext>
            </a:extLst>
          </p:cNvPr>
          <p:cNvGraphicFramePr>
            <a:graphicFrameLocks/>
          </p:cNvGraphicFramePr>
          <p:nvPr>
            <p:extLst>
              <p:ext uri="{D42A27DB-BD31-4B8C-83A1-F6EECF244321}">
                <p14:modId xmlns:p14="http://schemas.microsoft.com/office/powerpoint/2010/main" val="3156186160"/>
              </p:ext>
            </p:extLst>
          </p:nvPr>
        </p:nvGraphicFramePr>
        <p:xfrm>
          <a:off x="789873" y="894186"/>
          <a:ext cx="10753200" cy="540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a:extLst>
              <a:ext uri="{FF2B5EF4-FFF2-40B4-BE49-F238E27FC236}">
                <a16:creationId xmlns:a16="http://schemas.microsoft.com/office/drawing/2014/main" id="{DC6585CB-312C-4D99-8A71-22BECD213043}"/>
              </a:ext>
            </a:extLst>
          </p:cNvPr>
          <p:cNvSpPr>
            <a:spLocks noGrp="1"/>
          </p:cNvSpPr>
          <p:nvPr>
            <p:ph type="body" sz="quarter" idx="11"/>
          </p:nvPr>
        </p:nvSpPr>
        <p:spPr/>
        <p:txBody>
          <a:bodyPr/>
          <a:lstStyle/>
          <a:p>
            <a:r>
              <a:rPr lang="en-US" dirty="0"/>
              <a:t>Additional Stage 02</a:t>
            </a:r>
            <a:endParaRPr lang="en-US" sz="1200" b="0" dirty="0">
              <a:solidFill>
                <a:schemeClr val="bg2"/>
              </a:solidFill>
              <a:latin typeface="+mn-lt"/>
            </a:endParaRPr>
          </a:p>
        </p:txBody>
      </p:sp>
      <p:sp>
        <p:nvSpPr>
          <p:cNvPr id="3" name="Text Placeholder 2">
            <a:extLst>
              <a:ext uri="{FF2B5EF4-FFF2-40B4-BE49-F238E27FC236}">
                <a16:creationId xmlns:a16="http://schemas.microsoft.com/office/drawing/2014/main" id="{2A5D41C1-17EE-441C-A604-3FDE978E5672}"/>
              </a:ext>
            </a:extLst>
          </p:cNvPr>
          <p:cNvSpPr>
            <a:spLocks noGrp="1"/>
          </p:cNvSpPr>
          <p:nvPr>
            <p:ph type="body" sz="quarter" idx="10"/>
          </p:nvPr>
        </p:nvSpPr>
        <p:spPr/>
        <p:txBody>
          <a:bodyPr/>
          <a:lstStyle/>
          <a:p>
            <a:r>
              <a:rPr lang="en-US" dirty="0"/>
              <a:t>Additional Stage 01</a:t>
            </a:r>
            <a:endParaRPr lang="en-US" sz="1200" b="0" dirty="0">
              <a:solidFill>
                <a:schemeClr val="bg2"/>
              </a:solidFill>
              <a:latin typeface="+mn-lt"/>
            </a:endParaRPr>
          </a:p>
        </p:txBody>
      </p:sp>
      <p:sp>
        <p:nvSpPr>
          <p:cNvPr id="4" name="Title 3">
            <a:extLst>
              <a:ext uri="{FF2B5EF4-FFF2-40B4-BE49-F238E27FC236}">
                <a16:creationId xmlns:a16="http://schemas.microsoft.com/office/drawing/2014/main" id="{2D15B7BD-52A2-46CD-9905-39068311BCA2}"/>
              </a:ext>
            </a:extLst>
          </p:cNvPr>
          <p:cNvSpPr>
            <a:spLocks noGrp="1"/>
          </p:cNvSpPr>
          <p:nvPr>
            <p:ph type="title"/>
          </p:nvPr>
        </p:nvSpPr>
        <p:spPr>
          <a:xfrm>
            <a:off x="648927" y="330372"/>
            <a:ext cx="10711545" cy="1325563"/>
          </a:xfrm>
        </p:spPr>
        <p:txBody>
          <a:bodyPr/>
          <a:lstStyle/>
          <a:p>
            <a:r>
              <a:rPr lang="en-US" dirty="0"/>
              <a:t>Project Timeline </a:t>
            </a:r>
            <a:r>
              <a:rPr lang="en-US" b="0" dirty="0">
                <a:solidFill>
                  <a:schemeClr val="bg2"/>
                </a:solidFill>
              </a:rPr>
              <a:t>Template</a:t>
            </a:r>
          </a:p>
        </p:txBody>
      </p:sp>
      <p:sp>
        <p:nvSpPr>
          <p:cNvPr id="6" name="Text Placeholder 5">
            <a:extLst>
              <a:ext uri="{FF2B5EF4-FFF2-40B4-BE49-F238E27FC236}">
                <a16:creationId xmlns:a16="http://schemas.microsoft.com/office/drawing/2014/main" id="{710D3D6B-80DD-4821-B86D-75FFA8C44691}"/>
              </a:ext>
            </a:extLst>
          </p:cNvPr>
          <p:cNvSpPr>
            <a:spLocks noGrp="1"/>
          </p:cNvSpPr>
          <p:nvPr>
            <p:ph type="body" sz="quarter" idx="12"/>
          </p:nvPr>
        </p:nvSpPr>
        <p:spPr>
          <a:xfrm>
            <a:off x="8246626" y="5310000"/>
            <a:ext cx="3096000" cy="1548000"/>
          </a:xfrm>
          <a:solidFill>
            <a:schemeClr val="bg1">
              <a:lumMod val="95000"/>
            </a:schemeClr>
          </a:solidFill>
        </p:spPr>
        <p:txBody>
          <a:bodyPr/>
          <a:lstStyle/>
          <a:p>
            <a:r>
              <a:rPr lang="en-US" dirty="0"/>
              <a:t>Additional Stage 03</a:t>
            </a:r>
            <a:endParaRPr lang="en-US" sz="1200" b="0" dirty="0">
              <a:solidFill>
                <a:schemeClr val="bg2"/>
              </a:solidFill>
              <a:latin typeface="+mn-lt"/>
            </a:endParaRPr>
          </a:p>
        </p:txBody>
      </p:sp>
      <p:sp>
        <p:nvSpPr>
          <p:cNvPr id="10" name="Rectangle 9" descr="Red square">
            <a:extLst>
              <a:ext uri="{FF2B5EF4-FFF2-40B4-BE49-F238E27FC236}">
                <a16:creationId xmlns:a16="http://schemas.microsoft.com/office/drawing/2014/main" id="{A12CC26A-5315-4976-ADC0-5433567BBAE9}"/>
              </a:ext>
            </a:extLst>
          </p:cNvPr>
          <p:cNvSpPr/>
          <p:nvPr/>
        </p:nvSpPr>
        <p:spPr>
          <a:xfrm>
            <a:off x="790594" y="1892518"/>
            <a:ext cx="688931" cy="68893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descr="Orange square">
            <a:extLst>
              <a:ext uri="{FF2B5EF4-FFF2-40B4-BE49-F238E27FC236}">
                <a16:creationId xmlns:a16="http://schemas.microsoft.com/office/drawing/2014/main" id="{1930D93D-7C86-4A0B-AC32-322C4830B011}"/>
              </a:ext>
            </a:extLst>
          </p:cNvPr>
          <p:cNvSpPr/>
          <p:nvPr/>
        </p:nvSpPr>
        <p:spPr>
          <a:xfrm>
            <a:off x="2917717" y="1892518"/>
            <a:ext cx="688931" cy="6889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descr="Orange square">
            <a:extLst>
              <a:ext uri="{FF2B5EF4-FFF2-40B4-BE49-F238E27FC236}">
                <a16:creationId xmlns:a16="http://schemas.microsoft.com/office/drawing/2014/main" id="{3465B29B-8058-46D1-9660-8E77A907D117}"/>
              </a:ext>
            </a:extLst>
          </p:cNvPr>
          <p:cNvSpPr/>
          <p:nvPr/>
        </p:nvSpPr>
        <p:spPr>
          <a:xfrm>
            <a:off x="5050060" y="1875283"/>
            <a:ext cx="688931" cy="688931"/>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descr="Orange square">
            <a:extLst>
              <a:ext uri="{FF2B5EF4-FFF2-40B4-BE49-F238E27FC236}">
                <a16:creationId xmlns:a16="http://schemas.microsoft.com/office/drawing/2014/main" id="{EEFF73B8-4E1C-489B-A505-D683624E688D}"/>
              </a:ext>
            </a:extLst>
          </p:cNvPr>
          <p:cNvSpPr/>
          <p:nvPr/>
        </p:nvSpPr>
        <p:spPr>
          <a:xfrm>
            <a:off x="7172120" y="1892518"/>
            <a:ext cx="688931" cy="68893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descr="Yellow square">
            <a:extLst>
              <a:ext uri="{FF2B5EF4-FFF2-40B4-BE49-F238E27FC236}">
                <a16:creationId xmlns:a16="http://schemas.microsoft.com/office/drawing/2014/main" id="{5B34B083-2C6A-4916-B16C-EEDE2F7E0A91}"/>
              </a:ext>
            </a:extLst>
          </p:cNvPr>
          <p:cNvSpPr/>
          <p:nvPr/>
        </p:nvSpPr>
        <p:spPr>
          <a:xfrm>
            <a:off x="9310332" y="1892518"/>
            <a:ext cx="688931" cy="688931"/>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descr="Clock">
            <a:extLst>
              <a:ext uri="{FF2B5EF4-FFF2-40B4-BE49-F238E27FC236}">
                <a16:creationId xmlns:a16="http://schemas.microsoft.com/office/drawing/2014/main" id="{429D621D-3AC8-4789-B37A-514D514B81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048" y="2012365"/>
            <a:ext cx="432000" cy="432000"/>
          </a:xfrm>
          <a:prstGeom prst="rect">
            <a:avLst/>
          </a:prstGeom>
        </p:spPr>
      </p:pic>
      <p:pic>
        <p:nvPicPr>
          <p:cNvPr id="19" name="Graphic 18" descr="Target">
            <a:extLst>
              <a:ext uri="{FF2B5EF4-FFF2-40B4-BE49-F238E27FC236}">
                <a16:creationId xmlns:a16="http://schemas.microsoft.com/office/drawing/2014/main" id="{9FBDC2B8-6333-4FE7-85AE-BAA8AC4753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60087" y="2012365"/>
            <a:ext cx="432000" cy="432000"/>
          </a:xfrm>
          <a:prstGeom prst="rect">
            <a:avLst/>
          </a:prstGeom>
        </p:spPr>
      </p:pic>
      <p:pic>
        <p:nvPicPr>
          <p:cNvPr id="24" name="Graphic 23" descr="Research">
            <a:extLst>
              <a:ext uri="{FF2B5EF4-FFF2-40B4-BE49-F238E27FC236}">
                <a16:creationId xmlns:a16="http://schemas.microsoft.com/office/drawing/2014/main" id="{B3B066BF-DC70-46FA-B9ED-2111EF601BA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88959" y="2012365"/>
            <a:ext cx="432000" cy="432000"/>
          </a:xfrm>
          <a:prstGeom prst="rect">
            <a:avLst/>
          </a:prstGeom>
        </p:spPr>
      </p:pic>
      <p:pic>
        <p:nvPicPr>
          <p:cNvPr id="25" name="Graphic 24" descr="Flip calendar">
            <a:extLst>
              <a:ext uri="{FF2B5EF4-FFF2-40B4-BE49-F238E27FC236}">
                <a16:creationId xmlns:a16="http://schemas.microsoft.com/office/drawing/2014/main" id="{8E331209-A339-4EA7-9A9C-60B841670A3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05283" y="2012365"/>
            <a:ext cx="432000" cy="432000"/>
          </a:xfrm>
          <a:prstGeom prst="rect">
            <a:avLst/>
          </a:prstGeom>
        </p:spPr>
      </p:pic>
      <p:pic>
        <p:nvPicPr>
          <p:cNvPr id="26" name="Graphic 25" descr="Presentation with bar chart">
            <a:extLst>
              <a:ext uri="{FF2B5EF4-FFF2-40B4-BE49-F238E27FC236}">
                <a16:creationId xmlns:a16="http://schemas.microsoft.com/office/drawing/2014/main" id="{E30E2A91-829E-4A17-993C-634E1C3B822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38797" y="2012365"/>
            <a:ext cx="432000" cy="432000"/>
          </a:xfrm>
          <a:prstGeom prst="rect">
            <a:avLst/>
          </a:prstGeom>
        </p:spPr>
      </p:pic>
    </p:spTree>
    <p:extLst>
      <p:ext uri="{BB962C8B-B14F-4D97-AF65-F5344CB8AC3E}">
        <p14:creationId xmlns:p14="http://schemas.microsoft.com/office/powerpoint/2010/main" val="144068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9D16-396F-6DE4-4B6E-0055CA8888FE}"/>
              </a:ext>
            </a:extLst>
          </p:cNvPr>
          <p:cNvSpPr>
            <a:spLocks noGrp="1"/>
          </p:cNvSpPr>
          <p:nvPr>
            <p:ph type="title"/>
          </p:nvPr>
        </p:nvSpPr>
        <p:spPr>
          <a:xfrm>
            <a:off x="4970109" y="-8228"/>
            <a:ext cx="6730277" cy="1609344"/>
          </a:xfrm>
          <a:ln>
            <a:noFill/>
          </a:ln>
        </p:spPr>
        <p:txBody>
          <a:bodyPr>
            <a:normAutofit/>
          </a:bodyPr>
          <a:lstStyle/>
          <a:p>
            <a:r>
              <a:rPr lang="en-IN" sz="4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42197D9-2F11-4BEA-D844-1EF46987E0D7}"/>
              </a:ext>
            </a:extLst>
          </p:cNvPr>
          <p:cNvSpPr>
            <a:spLocks noGrp="1"/>
          </p:cNvSpPr>
          <p:nvPr>
            <p:ph idx="1"/>
          </p:nvPr>
        </p:nvSpPr>
        <p:spPr>
          <a:xfrm>
            <a:off x="4890838" y="1212261"/>
            <a:ext cx="7060369" cy="5060522"/>
          </a:xfrm>
        </p:spPr>
        <p:txBody>
          <a:bodyPr>
            <a:normAutofit fontScale="32500" lnSpcReduction="20000"/>
          </a:bodyPr>
          <a:lstStyle/>
          <a:p>
            <a:pPr marL="342900" lvl="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Qasem</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Z.A.;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Esmaiel</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H.; Sun, H.; Wang, J.; Miao, Y.; Anwar, S. Enhanced fully generalized spatial modulation for the internet of underwater things. Sensors</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Said, A.; Pearlman, W.A. A new, fast, and efficient image codec based on set partitioning in hierarchical trees. IEEE Trans. Circuits Syst. Video Technol. 1996</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Jeganathan</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Ghrayeb</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Szczecinski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L. Generalized space shift keying modulation for MIMO channels. In Proceedings of the 19th International Symposium on Personal, Indoor and Mobile Radio Communications, Cannes, France, 15–18 September 2008</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Mandal, A., Lopes, C.V.,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Givargis</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Haghighat</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Jurdak</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Baldi</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P., , Beep: 3D indoor positioning using audible sound, Consumer Communications and Networking Conference, 2005</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William H. Press, Saul A.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Teukolsky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William T.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Vetterling</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Brian P. Flannery, , Numerical Recipes in C: The Art of Scientific Computing, Cambridge University Press New York, NY, USA, 1992</a:t>
            </a:r>
            <a:endParaRPr lang="en-IN" sz="4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mj-lt"/>
              <a:buAutoNum type="arabicPeriod"/>
            </a:pP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Madhavapeddy</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Sharp, R.; Scott, D.; </a:t>
            </a:r>
            <a:r>
              <a:rPr lang="en-US" sz="4400" dirty="0" err="1">
                <a:effectLst/>
                <a:latin typeface="Times New Roman" panose="02020603050405020304" pitchFamily="18" charset="0"/>
                <a:ea typeface="Calibri" panose="020F0502020204030204" pitchFamily="34" charset="0"/>
                <a:cs typeface="Times New Roman" panose="02020603050405020304" pitchFamily="18" charset="0"/>
              </a:rPr>
              <a:t>Tse</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 , Audio networking: the forgotten wireless technology, Pervasive Computing, IEEE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sp>
        <p:nvSpPr>
          <p:cNvPr id="4" name="Footer Placeholder 3">
            <a:extLst>
              <a:ext uri="{FF2B5EF4-FFF2-40B4-BE49-F238E27FC236}">
                <a16:creationId xmlns:a16="http://schemas.microsoft.com/office/drawing/2014/main" id="{1BCA6CF4-8DCB-235B-89C5-116476D7FCD0}"/>
              </a:ext>
            </a:extLst>
          </p:cNvPr>
          <p:cNvSpPr>
            <a:spLocks noGrp="1"/>
          </p:cNvSpPr>
          <p:nvPr>
            <p:ph type="ftr" sz="quarter" idx="11"/>
          </p:nvPr>
        </p:nvSpPr>
        <p:spPr>
          <a:xfrm>
            <a:off x="4932558" y="6272784"/>
            <a:ext cx="6327648" cy="365125"/>
          </a:xfrm>
        </p:spPr>
        <p:txBody>
          <a:bodyPr>
            <a:normAutofit/>
          </a:bodyPr>
          <a:lstStyle/>
          <a:p>
            <a:pPr>
              <a:spcAft>
                <a:spcPts val="600"/>
              </a:spcAft>
            </a:pPr>
            <a:r>
              <a:rPr lang="en-US" dirty="0"/>
              <a:t>Dept. of ECE, SJBIT</a:t>
            </a:r>
          </a:p>
        </p:txBody>
      </p:sp>
      <p:sp>
        <p:nvSpPr>
          <p:cNvPr id="5" name="Slide Number Placeholder 4">
            <a:extLst>
              <a:ext uri="{FF2B5EF4-FFF2-40B4-BE49-F238E27FC236}">
                <a16:creationId xmlns:a16="http://schemas.microsoft.com/office/drawing/2014/main" id="{D035AAC2-2909-F0DE-BAE8-2DD2EA82F7F3}"/>
              </a:ext>
            </a:extLst>
          </p:cNvPr>
          <p:cNvSpPr>
            <a:spLocks noGrp="1"/>
          </p:cNvSpPr>
          <p:nvPr>
            <p:ph type="sldNum" sz="quarter" idx="12"/>
          </p:nvPr>
        </p:nvSpPr>
        <p:spPr/>
        <p:txBody>
          <a:bodyPr>
            <a:normAutofit/>
          </a:bodyPr>
          <a:lstStyle/>
          <a:p>
            <a:pPr>
              <a:spcAft>
                <a:spcPts val="600"/>
              </a:spcAft>
            </a:pPr>
            <a:fld id="{DD7ACEB4-2473-4E5A-98D7-034FDA90FB20}" type="slidenum">
              <a:rPr lang="en-US" smtClean="0"/>
              <a:pPr>
                <a:spcAft>
                  <a:spcPts val="600"/>
                </a:spcAft>
              </a:pPr>
              <a:t>15</a:t>
            </a:fld>
            <a:endParaRPr lang="en-US"/>
          </a:p>
        </p:txBody>
      </p:sp>
      <p:pic>
        <p:nvPicPr>
          <p:cNvPr id="7" name="Picture 6" descr="Files in folders">
            <a:extLst>
              <a:ext uri="{FF2B5EF4-FFF2-40B4-BE49-F238E27FC236}">
                <a16:creationId xmlns:a16="http://schemas.microsoft.com/office/drawing/2014/main" id="{E924EC66-CB22-5660-3F71-04A3166F3C1B}"/>
              </a:ext>
            </a:extLst>
          </p:cNvPr>
          <p:cNvPicPr>
            <a:picLocks noChangeAspect="1"/>
          </p:cNvPicPr>
          <p:nvPr/>
        </p:nvPicPr>
        <p:blipFill rotWithShape="1">
          <a:blip r:embed="rId2"/>
          <a:srcRect l="28206" r="26565" b="-1"/>
          <a:stretch/>
        </p:blipFill>
        <p:spPr>
          <a:xfrm>
            <a:off x="3344" y="10"/>
            <a:ext cx="4646726" cy="6857990"/>
          </a:xfrm>
          <a:prstGeom prst="rect">
            <a:avLst/>
          </a:prstGeom>
        </p:spPr>
      </p:pic>
    </p:spTree>
    <p:extLst>
      <p:ext uri="{BB962C8B-B14F-4D97-AF65-F5344CB8AC3E}">
        <p14:creationId xmlns:p14="http://schemas.microsoft.com/office/powerpoint/2010/main" val="2508994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932176" y="6272784"/>
            <a:ext cx="6327648" cy="365125"/>
          </a:xfrm>
        </p:spPr>
        <p:txBody>
          <a:bodyPr>
            <a:normAutofit/>
          </a:bodyPr>
          <a:lstStyle/>
          <a:p>
            <a:pPr algn="ctr">
              <a:spcAft>
                <a:spcPts val="600"/>
              </a:spcAft>
            </a:pPr>
            <a:r>
              <a:rPr lang="en-US">
                <a:solidFill>
                  <a:schemeClr val="bg2">
                    <a:lumMod val="75000"/>
                  </a:schemeClr>
                </a:solidFill>
              </a:rPr>
              <a:t>Dept. of ECE, SJBIT</a:t>
            </a:r>
          </a:p>
        </p:txBody>
      </p:sp>
      <p:sp>
        <p:nvSpPr>
          <p:cNvPr id="2" name="Slide Number Placeholder 1">
            <a:extLst>
              <a:ext uri="{FF2B5EF4-FFF2-40B4-BE49-F238E27FC236}">
                <a16:creationId xmlns:a16="http://schemas.microsoft.com/office/drawing/2014/main" id="{387FF81A-3269-4FBC-B3AF-AD060555385F}"/>
              </a:ext>
            </a:extLst>
          </p:cNvPr>
          <p:cNvSpPr>
            <a:spLocks noGrp="1"/>
          </p:cNvSpPr>
          <p:nvPr>
            <p:ph type="sldNum" sz="quarter" idx="12"/>
          </p:nvPr>
        </p:nvSpPr>
        <p:spPr/>
        <p:txBody>
          <a:bodyPr>
            <a:normAutofit/>
          </a:bodyPr>
          <a:lstStyle/>
          <a:p>
            <a:pPr>
              <a:spcAft>
                <a:spcPts val="600"/>
              </a:spcAft>
            </a:pPr>
            <a:fld id="{F272D6DC-2CD3-43C2-B2E5-69378562239F}" type="slidenum">
              <a:rPr lang="en-IN"/>
              <a:pPr>
                <a:spcAft>
                  <a:spcPts val="600"/>
                </a:spcAft>
              </a:pPr>
              <a:t>16</a:t>
            </a:fld>
            <a:endParaRPr lang="en-IN"/>
          </a:p>
        </p:txBody>
      </p:sp>
    </p:spTree>
    <p:extLst>
      <p:ext uri="{BB962C8B-B14F-4D97-AF65-F5344CB8AC3E}">
        <p14:creationId xmlns:p14="http://schemas.microsoft.com/office/powerpoint/2010/main" val="38819636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7">
            <a:extLst>
              <a:ext uri="{FF2B5EF4-FFF2-40B4-BE49-F238E27FC236}">
                <a16:creationId xmlns:a16="http://schemas.microsoft.com/office/drawing/2014/main" id="{90F58B5B-6F6C-4B05-AABC-5C7E29D95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Placeholder 10" descr="close up of building">
            <a:extLst>
              <a:ext uri="{FF2B5EF4-FFF2-40B4-BE49-F238E27FC236}">
                <a16:creationId xmlns:a16="http://schemas.microsoft.com/office/drawing/2014/main" id="{BEBDFE58-19C4-CE79-E63D-C875E7C59E85}"/>
              </a:ext>
            </a:extLst>
          </p:cNvPr>
          <p:cNvPicPr>
            <a:picLocks noChangeAspect="1"/>
          </p:cNvPicPr>
          <p:nvPr/>
        </p:nvPicPr>
        <p:blipFill rotWithShape="1">
          <a:blip r:embed="rId3">
            <a:duotone>
              <a:schemeClr val="bg2">
                <a:shade val="45000"/>
                <a:satMod val="135000"/>
              </a:schemeClr>
              <a:prstClr val="white"/>
            </a:duotone>
          </a:blip>
          <a:srcRect t="7865" b="7865"/>
          <a:stretch/>
        </p:blipFill>
        <p:spPr>
          <a:xfrm>
            <a:off x="20" y="10"/>
            <a:ext cx="12191980" cy="6857989"/>
          </a:xfrm>
          <a:prstGeom prst="rect">
            <a:avLst/>
          </a:prstGeom>
        </p:spPr>
      </p:pic>
      <p:sp>
        <p:nvSpPr>
          <p:cNvPr id="47" name="Rectangle 39">
            <a:extLst>
              <a:ext uri="{FF2B5EF4-FFF2-40B4-BE49-F238E27FC236}">
                <a16:creationId xmlns:a16="http://schemas.microsoft.com/office/drawing/2014/main" id="{E8538EB5-2A77-4D3D-9CC0-45E4B3ECF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 y="0"/>
            <a:ext cx="12188952" cy="6858000"/>
          </a:xfrm>
          <a:prstGeom prst="rect">
            <a:avLst/>
          </a:prstGeom>
          <a:blipFill dpi="0" rotWithShape="1">
            <a:blip r:embed="rId4">
              <a:alphaModFix amt="45000"/>
              <a:lum bright="70000" contrast="-70000"/>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69848" y="484632"/>
            <a:ext cx="10058400" cy="1609344"/>
          </a:xfrm>
        </p:spPr>
        <p:txBody>
          <a:bodyPr>
            <a:normAutofit/>
          </a:bodyPr>
          <a:lstStyle/>
          <a:p>
            <a:r>
              <a:rPr lang="en-IN" b="1">
                <a:latin typeface="Times New Roman" panose="02020603050405020304" pitchFamily="18" charset="0"/>
                <a:cs typeface="Times New Roman" panose="02020603050405020304" pitchFamily="18" charset="0"/>
              </a:rPr>
              <a:t>CONTENTS</a:t>
            </a: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grpSp>
        <p:nvGrpSpPr>
          <p:cNvPr id="48" name="Group 41">
            <a:extLst>
              <a:ext uri="{FF2B5EF4-FFF2-40B4-BE49-F238E27FC236}">
                <a16:creationId xmlns:a16="http://schemas.microsoft.com/office/drawing/2014/main" id="{8C493DBA-707F-4792-B521-7C05233EF0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9" name="Oval 42">
              <a:extLst>
                <a:ext uri="{FF2B5EF4-FFF2-40B4-BE49-F238E27FC236}">
                  <a16:creationId xmlns:a16="http://schemas.microsoft.com/office/drawing/2014/main" id="{E8BC40BE-943C-4EF7-86EE-15E95D7D5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0" name="Oval 43">
              <a:extLst>
                <a:ext uri="{FF2B5EF4-FFF2-40B4-BE49-F238E27FC236}">
                  <a16:creationId xmlns:a16="http://schemas.microsoft.com/office/drawing/2014/main" id="{1AF1B4F4-520E-4353-BF45-693B4881C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a:pPr>
                <a:spcAft>
                  <a:spcPts val="600"/>
                </a:spcAft>
              </a:pPr>
              <a:t>1</a:t>
            </a:fld>
            <a:endParaRPr lang="en-US"/>
          </a:p>
        </p:txBody>
      </p:sp>
      <p:graphicFrame>
        <p:nvGraphicFramePr>
          <p:cNvPr id="17" name="Content Placeholder 2">
            <a:extLst>
              <a:ext uri="{FF2B5EF4-FFF2-40B4-BE49-F238E27FC236}">
                <a16:creationId xmlns:a16="http://schemas.microsoft.com/office/drawing/2014/main" id="{BADFEA0B-309E-E5DB-4FFA-C7EB0EADF934}"/>
              </a:ext>
            </a:extLst>
          </p:cNvPr>
          <p:cNvGraphicFramePr>
            <a:graphicFrameLocks noGrp="1"/>
          </p:cNvGraphicFramePr>
          <p:nvPr>
            <p:ph idx="1"/>
            <p:extLst>
              <p:ext uri="{D42A27DB-BD31-4B8C-83A1-F6EECF244321}">
                <p14:modId xmlns:p14="http://schemas.microsoft.com/office/powerpoint/2010/main" val="1204421810"/>
              </p:ext>
            </p:extLst>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12870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8648-E66B-08A4-B508-3E79EB7630D7}"/>
              </a:ext>
            </a:extLst>
          </p:cNvPr>
          <p:cNvSpPr>
            <a:spLocks noGrp="1"/>
          </p:cNvSpPr>
          <p:nvPr>
            <p:ph type="title"/>
          </p:nvPr>
        </p:nvSpPr>
        <p:spPr>
          <a:xfrm>
            <a:off x="1069848" y="484632"/>
            <a:ext cx="10058400" cy="1609344"/>
          </a:xfrm>
        </p:spPr>
        <p:txBody>
          <a:bodyPr>
            <a:normAutofit/>
          </a:bodyPr>
          <a:lstStyle/>
          <a:p>
            <a:r>
              <a:rPr lang="en-IN"/>
              <a:t>Keywords</a:t>
            </a:r>
            <a:endParaRPr lang="en-IN" dirty="0"/>
          </a:p>
        </p:txBody>
      </p:sp>
      <p:sp>
        <p:nvSpPr>
          <p:cNvPr id="11" name="Rectangle 10">
            <a:extLst>
              <a:ext uri="{FF2B5EF4-FFF2-40B4-BE49-F238E27FC236}">
                <a16:creationId xmlns:a16="http://schemas.microsoft.com/office/drawing/2014/main" id="{73FAFB3F-DE4E-478C-9ECA-E9FAAE5A7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79162FAB-5F62-DE0A-E8FC-1FC211E1B05A}"/>
              </a:ext>
            </a:extLst>
          </p:cNvPr>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AA3EBA9B-3005-A0E0-5BBD-D3EE18E5FE4C}"/>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02C94B3B-B9CF-E6E7-A4AF-04D07C30849A}"/>
              </a:ext>
            </a:extLst>
          </p:cNvPr>
          <p:cNvGraphicFramePr>
            <a:graphicFrameLocks noGrp="1"/>
          </p:cNvGraphicFramePr>
          <p:nvPr>
            <p:ph idx="1"/>
            <p:extLst>
              <p:ext uri="{D42A27DB-BD31-4B8C-83A1-F6EECF244321}">
                <p14:modId xmlns:p14="http://schemas.microsoft.com/office/powerpoint/2010/main" val="3228853284"/>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376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39" name="Group 3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46" name="Oval 3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1" name="Oval 4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title"/>
          </p:nvPr>
        </p:nvSpPr>
        <p:spPr>
          <a:xfrm>
            <a:off x="1490145" y="2376862"/>
            <a:ext cx="2640646" cy="2104273"/>
          </a:xfrm>
          <a:noFill/>
        </p:spPr>
        <p:txBody>
          <a:bodyPr>
            <a:normAutofit/>
          </a:bodyPr>
          <a:lstStyle/>
          <a:p>
            <a:pPr algn="ctr"/>
            <a:r>
              <a:rPr lang="en-IN" sz="3000" b="1">
                <a:solidFill>
                  <a:srgbClr val="FFFFFF"/>
                </a:solidFill>
                <a:latin typeface="Times New Roman" panose="02020603050405020304" pitchFamily="18" charset="0"/>
                <a:cs typeface="Times New Roman" panose="02020603050405020304" pitchFamily="18" charset="0"/>
              </a:rPr>
              <a:t>ABSTRACT</a:t>
            </a:r>
          </a:p>
        </p:txBody>
      </p:sp>
      <p:sp>
        <p:nvSpPr>
          <p:cNvPr id="47" name="Rectangle 4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081089" y="725394"/>
            <a:ext cx="5142658" cy="5407212"/>
          </a:xfrm>
        </p:spPr>
        <p:txBody>
          <a:bodyPr anchor="ctr">
            <a:normAutofit/>
          </a:bodyPr>
          <a:lstStyle/>
          <a:p>
            <a:pPr mar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a:p>
            <a:pPr marL="514350" indent="-514350">
              <a:buAutoNum type="arabicPeriod"/>
            </a:pPr>
            <a:endParaRPr lang="en-IN"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dirty="0"/>
              <a:t>Dept. of ECE, SJBIT</a:t>
            </a:r>
          </a:p>
        </p:txBody>
      </p:sp>
      <p:sp>
        <p:nvSpPr>
          <p:cNvPr id="4" name="Slide Number Placeholder 3"/>
          <p:cNvSpPr>
            <a:spLocks noGrp="1"/>
          </p:cNvSpPr>
          <p:nvPr>
            <p:ph type="sldNum" sz="quarter" idx="12"/>
          </p:nvPr>
        </p:nvSpPr>
        <p:spPr>
          <a:xfrm>
            <a:off x="11311128" y="6272784"/>
            <a:ext cx="640080" cy="365125"/>
          </a:xfrm>
        </p:spPr>
        <p:txBody>
          <a:bodyPr>
            <a:normAutofit/>
          </a:bodyPr>
          <a:lstStyle/>
          <a:p>
            <a:pPr>
              <a:lnSpc>
                <a:spcPct val="90000"/>
              </a:lnSpc>
              <a:spcAft>
                <a:spcPts val="600"/>
              </a:spcAft>
            </a:pPr>
            <a:fld id="{DD7ACEB4-2473-4E5A-98D7-034FDA90FB20}" type="slidenum">
              <a:rPr lang="en-US" sz="1900" smtClean="0">
                <a:solidFill>
                  <a:schemeClr val="accent1"/>
                </a:solidFill>
              </a:rPr>
              <a:pPr>
                <a:lnSpc>
                  <a:spcPct val="90000"/>
                </a:lnSpc>
                <a:spcAft>
                  <a:spcPts val="600"/>
                </a:spcAft>
              </a:pPr>
              <a:t>3</a:t>
            </a:fld>
            <a:endParaRPr lang="en-US" sz="1900">
              <a:solidFill>
                <a:schemeClr val="accent1"/>
              </a:solidFill>
            </a:endParaRPr>
          </a:p>
        </p:txBody>
      </p:sp>
      <p:graphicFrame>
        <p:nvGraphicFramePr>
          <p:cNvPr id="62" name="TextBox 44">
            <a:extLst>
              <a:ext uri="{FF2B5EF4-FFF2-40B4-BE49-F238E27FC236}">
                <a16:creationId xmlns:a16="http://schemas.microsoft.com/office/drawing/2014/main" id="{5B461F6F-B709-8A9C-4173-071E6F889A6F}"/>
              </a:ext>
            </a:extLst>
          </p:cNvPr>
          <p:cNvGraphicFramePr/>
          <p:nvPr>
            <p:extLst>
              <p:ext uri="{D42A27DB-BD31-4B8C-83A1-F6EECF244321}">
                <p14:modId xmlns:p14="http://schemas.microsoft.com/office/powerpoint/2010/main" val="2907009450"/>
              </p:ext>
            </p:extLst>
          </p:nvPr>
        </p:nvGraphicFramePr>
        <p:xfrm>
          <a:off x="4374800" y="-127321"/>
          <a:ext cx="7819269" cy="756967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953373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E53A7DF6-5C56-401F-B89F-7DE792C73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19811" y="-118872"/>
            <a:ext cx="5299586" cy="1609344"/>
          </a:xfrm>
          <a:ln>
            <a:noFill/>
          </a:ln>
        </p:spPr>
        <p:txBody>
          <a:bodyPr>
            <a:normAutofit/>
          </a:bodyPr>
          <a:lstStyle/>
          <a:p>
            <a:r>
              <a:rPr lang="en-IN" sz="4000" b="1" dirty="0">
                <a:latin typeface="Times New Roman" panose="02020603050405020304" pitchFamily="18" charset="0"/>
                <a:cs typeface="Times New Roman" panose="02020603050405020304" pitchFamily="18" charset="0"/>
              </a:rPr>
              <a:t>INTRODUCTION</a:t>
            </a:r>
          </a:p>
        </p:txBody>
      </p:sp>
      <p:pic>
        <p:nvPicPr>
          <p:cNvPr id="68" name="Picture 54" descr="Aerial view of a city skyline">
            <a:extLst>
              <a:ext uri="{FF2B5EF4-FFF2-40B4-BE49-F238E27FC236}">
                <a16:creationId xmlns:a16="http://schemas.microsoft.com/office/drawing/2014/main" id="{C9C851BE-0938-7332-E835-54D24ACA01A9}"/>
              </a:ext>
            </a:extLst>
          </p:cNvPr>
          <p:cNvPicPr>
            <a:picLocks noChangeAspect="1"/>
          </p:cNvPicPr>
          <p:nvPr/>
        </p:nvPicPr>
        <p:blipFill rotWithShape="1">
          <a:blip r:embed="rId3"/>
          <a:srcRect l="20759" r="21973" b="-1"/>
          <a:stretch/>
        </p:blipFill>
        <p:spPr>
          <a:xfrm>
            <a:off x="633999" y="640080"/>
            <a:ext cx="4794199" cy="5588101"/>
          </a:xfrm>
          <a:prstGeom prst="rect">
            <a:avLst/>
          </a:prstGeom>
        </p:spPr>
      </p:pic>
      <p:sp>
        <p:nvSpPr>
          <p:cNvPr id="69" name="Content Placeholder 2"/>
          <p:cNvSpPr>
            <a:spLocks noGrp="1"/>
          </p:cNvSpPr>
          <p:nvPr>
            <p:ph idx="1"/>
          </p:nvPr>
        </p:nvSpPr>
        <p:spPr>
          <a:xfrm>
            <a:off x="5574888" y="995423"/>
            <a:ext cx="6485931" cy="5176777"/>
          </a:xfrm>
        </p:spPr>
        <p:txBody>
          <a:bodyPr>
            <a:normAutofit fontScale="85000" lnSpcReduction="20000"/>
          </a:bodyPr>
          <a:lstStyle/>
          <a:p>
            <a:pPr marL="0" indent="0">
              <a:buNone/>
            </a:pPr>
            <a:endParaRPr lang="en-IN" sz="1300" dirty="0">
              <a:latin typeface="Times New Roman" panose="02020603050405020304" pitchFamily="18" charset="0"/>
              <a:cs typeface="Times New Roman" panose="02020603050405020304" pitchFamily="18" charset="0"/>
            </a:endParaRPr>
          </a:p>
          <a:p>
            <a:r>
              <a:rPr lang="en-US" sz="2300" b="0" i="0" u="none" strike="noStrike" dirty="0">
                <a:effectLst/>
                <a:latin typeface="Calibri" panose="020F0502020204030204" pitchFamily="34" charset="0"/>
              </a:rPr>
              <a:t>The digital divide between urban and rural areas is now attracting active research. There are a host of reasons for this divide and this  presents the work in progress about one proposed solution to a major technical problem causing this.</a:t>
            </a:r>
          </a:p>
          <a:p>
            <a:r>
              <a:rPr lang="en-US" sz="2300" b="0" i="0" u="none" strike="noStrike" dirty="0">
                <a:effectLst/>
                <a:latin typeface="Calibri" panose="020F0502020204030204" pitchFamily="34" charset="0"/>
              </a:rPr>
              <a:t> It has been noted that the high frequency </a:t>
            </a:r>
            <a:r>
              <a:rPr lang="en-US" sz="2300" b="0" i="0" u="none" strike="noStrike" dirty="0" err="1">
                <a:effectLst/>
                <a:latin typeface="Calibri" panose="020F0502020204030204" pitchFamily="34" charset="0"/>
              </a:rPr>
              <a:t>WiFi</a:t>
            </a:r>
            <a:r>
              <a:rPr lang="en-US" sz="2300" b="0" i="0" u="none" strike="noStrike" dirty="0">
                <a:effectLst/>
                <a:latin typeface="Calibri" panose="020F0502020204030204" pitchFamily="34" charset="0"/>
              </a:rPr>
              <a:t> and similar signals are not well suited for the wilderness type of environment with dense foliage.</a:t>
            </a:r>
          </a:p>
          <a:p>
            <a:r>
              <a:rPr lang="en-US" sz="2300" b="0" i="0" u="none" strike="noStrike" dirty="0">
                <a:effectLst/>
                <a:latin typeface="Calibri" panose="020F0502020204030204" pitchFamily="34" charset="0"/>
              </a:rPr>
              <a:t> Additionally, such terrains also impose stringent restriction on computational and electric power as well as in cost. </a:t>
            </a:r>
          </a:p>
          <a:p>
            <a:r>
              <a:rPr lang="en-US" sz="2300" b="0" i="0" u="none" strike="noStrike" dirty="0">
                <a:effectLst/>
                <a:latin typeface="Calibri" panose="020F0502020204030204" pitchFamily="34" charset="0"/>
              </a:rPr>
              <a:t>This calls forth the need for a new type of signal that can work efficiently in such environments and a low cost, low bandwidth, low frequency signal that can possibly work is identified in the form of Sound. </a:t>
            </a:r>
          </a:p>
          <a:p>
            <a:r>
              <a:rPr lang="en-US" sz="2300" dirty="0">
                <a:latin typeface="Calibri" panose="020F0502020204030204" pitchFamily="34" charset="0"/>
                <a:cs typeface="Calibri" panose="020F0502020204030204" pitchFamily="34" charset="0"/>
              </a:rPr>
              <a:t>There are very clear and practical affordances of data over sound. From its seamless integration into existing hardware and frictionless connections, to its ability to work offline in even the most extreme environments, there's myriad potential use cases for data-over-sound</a:t>
            </a:r>
            <a:r>
              <a:rPr lang="en-US" sz="2300" dirty="0"/>
              <a:t>.</a:t>
            </a:r>
          </a:p>
          <a:p>
            <a:endParaRPr lang="en-US" sz="1300" dirty="0"/>
          </a:p>
          <a:p>
            <a:endParaRPr lang="en-IN" sz="13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088136" y="6272784"/>
            <a:ext cx="6327648" cy="365125"/>
          </a:xfrm>
        </p:spPr>
        <p:txBody>
          <a:bodyPr>
            <a:normAutofit/>
          </a:bodyPr>
          <a:lstStyle/>
          <a:p>
            <a:pPr>
              <a:spcAft>
                <a:spcPts val="600"/>
              </a:spcAft>
            </a:pPr>
            <a:r>
              <a:rPr lang="en-US"/>
              <a:t>Dept. of ECE, SJBIT</a:t>
            </a:r>
          </a:p>
        </p:txBody>
      </p:sp>
      <p:grpSp>
        <p:nvGrpSpPr>
          <p:cNvPr id="76" name="Group 75">
            <a:extLst>
              <a:ext uri="{FF2B5EF4-FFF2-40B4-BE49-F238E27FC236}">
                <a16:creationId xmlns:a16="http://schemas.microsoft.com/office/drawing/2014/main" id="{0B369065-5B4F-4793-95A5-86951A1A25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7" name="Oval 76">
              <a:extLst>
                <a:ext uri="{FF2B5EF4-FFF2-40B4-BE49-F238E27FC236}">
                  <a16:creationId xmlns:a16="http://schemas.microsoft.com/office/drawing/2014/main" id="{83037A8F-4243-42B1-8C5E-4824EC32E6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A45DBFBC-F1FA-4709-9073-6D01CDE6C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4</a:t>
            </a:fld>
            <a:endParaRPr lang="en-US"/>
          </a:p>
        </p:txBody>
      </p:sp>
    </p:spTree>
    <p:extLst>
      <p:ext uri="{BB962C8B-B14F-4D97-AF65-F5344CB8AC3E}">
        <p14:creationId xmlns:p14="http://schemas.microsoft.com/office/powerpoint/2010/main" val="34659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5DEB6EC-0DF3-F3FC-16BE-DBD6AB1F5111}"/>
              </a:ext>
            </a:extLst>
          </p:cNvPr>
          <p:cNvSpPr>
            <a:spLocks noGrp="1"/>
          </p:cNvSpPr>
          <p:nvPr>
            <p:ph type="title"/>
          </p:nvPr>
        </p:nvSpPr>
        <p:spPr>
          <a:xfrm>
            <a:off x="685153" y="3458634"/>
            <a:ext cx="10853009" cy="2936382"/>
          </a:xfrm>
        </p:spPr>
        <p:txBody>
          <a:bodyPr vert="horz" lIns="91440" tIns="45720" rIns="91440" bIns="45720" rtlCol="0" anchor="b">
            <a:noAutofit/>
          </a:bodyPr>
          <a:lstStyle/>
          <a:p>
            <a:pPr algn="ct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We try to propose a new network architecture that is devoid of pairing, connecting like </a:t>
            </a:r>
            <a:r>
              <a:rPr lang="en-US" sz="1600" b="1" dirty="0"/>
              <a:t>Bluetooth, </a:t>
            </a:r>
            <a:r>
              <a:rPr lang="en-US" sz="1600" b="1" dirty="0" err="1"/>
              <a:t>wifi</a:t>
            </a:r>
            <a:r>
              <a:rPr lang="en-US" sz="1600" b="1" dirty="0"/>
              <a:t> </a:t>
            </a:r>
            <a:r>
              <a:rPr lang="en-US" sz="1600" b="1" dirty="0" err="1"/>
              <a:t>etc</a:t>
            </a:r>
            <a:r>
              <a:rPr lang="en-US" sz="1600" b="1" dirty="0"/>
              <a:t> and is </a:t>
            </a:r>
            <a:r>
              <a:rPr lang="en-US" sz="1600" b="1" kern="1200" dirty="0">
                <a:solidFill>
                  <a:schemeClr val="tx1"/>
                </a:solidFill>
                <a:latin typeface="+mj-lt"/>
                <a:ea typeface="+mj-ea"/>
                <a:cs typeface="+mj-cs"/>
              </a:rPr>
              <a:t>designed to work with the low frequency, ubiquitous signals such as sound. The architecture can work in peer-to-peer ad-hoc networks mode, infrastructure mode, broadcast mode (for remote telemetry) etc. using wideband multi-channel transmission</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The rural environment does not have these financial resources, and with some added technological limitations that makes it almost impossible to adopt the urban technologies leaves this front struggling to establish basic minimal connectivity. </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a:t>
            </a:r>
            <a:r>
              <a:rPr lang="en-US" sz="1600" b="1" kern="1200" dirty="0" err="1">
                <a:solidFill>
                  <a:schemeClr val="tx1"/>
                </a:solidFill>
                <a:latin typeface="+mj-lt"/>
                <a:ea typeface="+mj-ea"/>
                <a:cs typeface="+mj-cs"/>
              </a:rPr>
              <a:t>WiFi</a:t>
            </a:r>
            <a:r>
              <a:rPr lang="en-US" sz="1600" b="1" kern="1200" dirty="0">
                <a:solidFill>
                  <a:schemeClr val="tx1"/>
                </a:solidFill>
                <a:latin typeface="+mj-lt"/>
                <a:ea typeface="+mj-ea"/>
                <a:cs typeface="+mj-cs"/>
              </a:rPr>
              <a:t>, 3G etc. </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These are also high energy signals, greatly depreciating the usability as the terrains pose serious limitations to the rages of these signals. It is therefore desirous to have a low energy, low frequency, ubiquitous signal. </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a:t>
            </a:r>
            <a:br>
              <a:rPr lang="en-US" sz="1600" b="1" kern="1200" dirty="0">
                <a:solidFill>
                  <a:schemeClr val="tx1"/>
                </a:solidFill>
                <a:latin typeface="+mj-lt"/>
                <a:ea typeface="+mj-ea"/>
                <a:cs typeface="+mj-cs"/>
              </a:rPr>
            </a:br>
            <a:br>
              <a:rPr lang="en-US" sz="1600" b="1" kern="1200" dirty="0">
                <a:solidFill>
                  <a:schemeClr val="tx1"/>
                </a:solidFill>
                <a:latin typeface="+mj-lt"/>
                <a:ea typeface="+mj-ea"/>
                <a:cs typeface="+mj-cs"/>
              </a:rPr>
            </a:br>
            <a:r>
              <a:rPr lang="en-US" sz="1600" b="1" kern="1200" dirty="0">
                <a:solidFill>
                  <a:schemeClr val="tx1"/>
                </a:solidFill>
                <a:latin typeface="+mj-lt"/>
                <a:ea typeface="+mj-ea"/>
                <a:cs typeface="+mj-cs"/>
              </a:rPr>
              <a:t>Our architecture proposes signal (sound), as a technology to send data and have made it easier and faster to share and/or transfer information. </a:t>
            </a:r>
          </a:p>
        </p:txBody>
      </p:sp>
      <p:grpSp>
        <p:nvGrpSpPr>
          <p:cNvPr id="168" name="Group 167">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69"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2" name="Group 181">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183"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9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0288A6F5-8D1F-4A9E-A403-66331D0D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9024FCB-4926-410B-85FF-191ADB1EE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07D6E4A-46B6-44CC-AC6E-2DD00DABA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a:extLst>
              <a:ext uri="{FF2B5EF4-FFF2-40B4-BE49-F238E27FC236}">
                <a16:creationId xmlns:a16="http://schemas.microsoft.com/office/drawing/2014/main" id="{2AFD3B47-DA6C-4208-B8BE-7ECBC7ECB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64" name="Oval 63">
              <a:extLst>
                <a:ext uri="{FF2B5EF4-FFF2-40B4-BE49-F238E27FC236}">
                  <a16:creationId xmlns:a16="http://schemas.microsoft.com/office/drawing/2014/main" id="{380E4DF5-9537-49C7-A006-BCEC784A2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5" name="Oval 64">
              <a:extLst>
                <a:ext uri="{FF2B5EF4-FFF2-40B4-BE49-F238E27FC236}">
                  <a16:creationId xmlns:a16="http://schemas.microsoft.com/office/drawing/2014/main" id="{830DD2DF-8124-4BFB-9ADA-DC59BF10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7" name="Rectangle 66">
            <a:extLst>
              <a:ext uri="{FF2B5EF4-FFF2-40B4-BE49-F238E27FC236}">
                <a16:creationId xmlns:a16="http://schemas.microsoft.com/office/drawing/2014/main" id="{0FED2FCE-8E47-4E4F-9374-DE924A3A2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9" name="Rectangle 68">
            <a:extLst>
              <a:ext uri="{FF2B5EF4-FFF2-40B4-BE49-F238E27FC236}">
                <a16:creationId xmlns:a16="http://schemas.microsoft.com/office/drawing/2014/main" id="{B73713AD-AEA5-4C0F-B838-28130E9A3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5283539-BDE7-461E-BE9E-3BDB91175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61EB7-5F4C-58C0-C8BE-DA1BF6BF4D24}"/>
              </a:ext>
            </a:extLst>
          </p:cNvPr>
          <p:cNvSpPr>
            <a:spLocks noGrp="1"/>
          </p:cNvSpPr>
          <p:nvPr>
            <p:ph type="title"/>
          </p:nvPr>
        </p:nvSpPr>
        <p:spPr>
          <a:xfrm>
            <a:off x="9092738" y="783307"/>
            <a:ext cx="3386371" cy="6087365"/>
          </a:xfrm>
        </p:spPr>
        <p:txBody>
          <a:bodyPr vert="horz" lIns="91440" tIns="45720" rIns="91440" bIns="45720" rtlCol="0" anchor="ctr">
            <a:normAutofit/>
          </a:bodyPr>
          <a:lstStyle/>
          <a:p>
            <a:pPr>
              <a:lnSpc>
                <a:spcPct val="85000"/>
              </a:lnSpc>
            </a:pPr>
            <a:r>
              <a:rPr lang="en-US" sz="4200" b="1" kern="1200" cap="none" baseline="0" dirty="0">
                <a:blipFill dpi="0" rotWithShape="1">
                  <a:blip r:embed="rId4"/>
                  <a:srcRect/>
                  <a:tile tx="6350" ty="-127000" sx="65000" sy="64000" flip="none" algn="tl"/>
                </a:blipFill>
                <a:latin typeface="+mj-lt"/>
                <a:ea typeface="+mj-ea"/>
                <a:cs typeface="+mj-cs"/>
              </a:rPr>
              <a:t>Literature survey</a:t>
            </a:r>
          </a:p>
        </p:txBody>
      </p:sp>
      <p:sp>
        <p:nvSpPr>
          <p:cNvPr id="73" name="Rectangle 72">
            <a:extLst>
              <a:ext uri="{FF2B5EF4-FFF2-40B4-BE49-F238E27FC236}">
                <a16:creationId xmlns:a16="http://schemas.microsoft.com/office/drawing/2014/main" id="{6233F125-A88E-45A1-8B34-B43D593C3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81009539-1088-9D4A-EF4A-FBF0F18038D3}"/>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a:spcAft>
                <a:spcPts val="600"/>
              </a:spcAft>
            </a:pPr>
            <a:r>
              <a:rPr lang="en-US" kern="1200" dirty="0">
                <a:solidFill>
                  <a:schemeClr val="accent2">
                    <a:lumMod val="50000"/>
                  </a:schemeClr>
                </a:solidFill>
                <a:latin typeface="+mn-lt"/>
                <a:ea typeface="+mn-ea"/>
                <a:cs typeface="+mn-cs"/>
              </a:rPr>
              <a:t>Dept. of ECE, SJBIT</a:t>
            </a:r>
          </a:p>
        </p:txBody>
      </p:sp>
      <p:grpSp>
        <p:nvGrpSpPr>
          <p:cNvPr id="75" name="Group 74">
            <a:extLst>
              <a:ext uri="{FF2B5EF4-FFF2-40B4-BE49-F238E27FC236}">
                <a16:creationId xmlns:a16="http://schemas.microsoft.com/office/drawing/2014/main" id="{7EF36CD5-C683-4336-A09C-7C9F7DA57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6" name="Oval 75">
              <a:extLst>
                <a:ext uri="{FF2B5EF4-FFF2-40B4-BE49-F238E27FC236}">
                  <a16:creationId xmlns:a16="http://schemas.microsoft.com/office/drawing/2014/main" id="{9D73A11D-D540-4951-BA1D-A37F4BD6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2">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7" name="Oval 76">
              <a:extLst>
                <a:ext uri="{FF2B5EF4-FFF2-40B4-BE49-F238E27FC236}">
                  <a16:creationId xmlns:a16="http://schemas.microsoft.com/office/drawing/2014/main" id="{FFF1ABBF-EB49-4D37-9088-FD5E110C3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BED989DA-3ACE-A064-D5AE-E9C28C1703F3}"/>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DD7ACEB4-2473-4E5A-98D7-034FDA90FB20}" type="slidenum">
              <a:rPr lang="en-US" sz="2800" smtClean="0"/>
              <a:pPr>
                <a:spcAft>
                  <a:spcPts val="600"/>
                </a:spcAft>
              </a:pPr>
              <a:t>6</a:t>
            </a:fld>
            <a:endParaRPr lang="en-US" sz="2800"/>
          </a:p>
        </p:txBody>
      </p:sp>
      <p:graphicFrame>
        <p:nvGraphicFramePr>
          <p:cNvPr id="6" name="Table 6">
            <a:extLst>
              <a:ext uri="{FF2B5EF4-FFF2-40B4-BE49-F238E27FC236}">
                <a16:creationId xmlns:a16="http://schemas.microsoft.com/office/drawing/2014/main" id="{940B0A61-270A-B0F4-94F4-EE40E47FEC6C}"/>
              </a:ext>
            </a:extLst>
          </p:cNvPr>
          <p:cNvGraphicFramePr>
            <a:graphicFrameLocks noGrp="1"/>
          </p:cNvGraphicFramePr>
          <p:nvPr>
            <p:extLst>
              <p:ext uri="{D42A27DB-BD31-4B8C-83A1-F6EECF244321}">
                <p14:modId xmlns:p14="http://schemas.microsoft.com/office/powerpoint/2010/main" val="3286179269"/>
              </p:ext>
            </p:extLst>
          </p:nvPr>
        </p:nvGraphicFramePr>
        <p:xfrm>
          <a:off x="681354" y="3497910"/>
          <a:ext cx="415178" cy="1286532"/>
        </p:xfrm>
        <a:graphic>
          <a:graphicData uri="http://schemas.openxmlformats.org/drawingml/2006/table">
            <a:tbl>
              <a:tblPr firstRow="1" bandRow="1">
                <a:solidFill>
                  <a:schemeClr val="bg1"/>
                </a:solidFill>
                <a:tableStyleId>{8EC20E35-A176-4012-BC5E-935CFFF8708E}</a:tableStyleId>
              </a:tblPr>
              <a:tblGrid>
                <a:gridCol w="162560">
                  <a:extLst>
                    <a:ext uri="{9D8B030D-6E8A-4147-A177-3AD203B41FA5}">
                      <a16:colId xmlns:a16="http://schemas.microsoft.com/office/drawing/2014/main" val="4255632847"/>
                    </a:ext>
                  </a:extLst>
                </a:gridCol>
                <a:gridCol w="126309">
                  <a:extLst>
                    <a:ext uri="{9D8B030D-6E8A-4147-A177-3AD203B41FA5}">
                      <a16:colId xmlns:a16="http://schemas.microsoft.com/office/drawing/2014/main" val="4210294420"/>
                    </a:ext>
                  </a:extLst>
                </a:gridCol>
                <a:gridCol w="126309">
                  <a:extLst>
                    <a:ext uri="{9D8B030D-6E8A-4147-A177-3AD203B41FA5}">
                      <a16:colId xmlns:a16="http://schemas.microsoft.com/office/drawing/2014/main" val="20002"/>
                    </a:ext>
                  </a:extLst>
                </a:gridCol>
              </a:tblGrid>
              <a:tr h="0">
                <a:tc>
                  <a:txBody>
                    <a:bodyPr/>
                    <a:lstStyle/>
                    <a:p>
                      <a:pPr algn="ctr"/>
                      <a:endParaRPr lang="en-IN" sz="105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ctr"/>
                      <a:endParaRPr lang="en-IN" sz="800" b="0" cap="none" spc="0" dirty="0">
                        <a:solidFill>
                          <a:schemeClr val="bg1"/>
                        </a:solidFill>
                      </a:endParaRPr>
                    </a:p>
                  </a:txBody>
                  <a:tcPr marL="69139" marR="31770" marT="53184" marB="5318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31821461"/>
                  </a:ext>
                </a:extLst>
              </a:tr>
              <a:tr h="0">
                <a:tc>
                  <a:txBody>
                    <a:bodyPr/>
                    <a:lstStyle/>
                    <a:p>
                      <a:pPr>
                        <a:lnSpc>
                          <a:spcPct val="115000"/>
                        </a:lnSpc>
                        <a:spcAft>
                          <a:spcPts val="10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ctr"/>
                      <a:endParaRPr lang="en-IN" sz="1600" cap="none" spc="0" baseline="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13317124"/>
                  </a:ext>
                </a:extLst>
              </a:tr>
              <a:tr h="0">
                <a:tc>
                  <a:txBody>
                    <a:bodyPr/>
                    <a:lstStyle/>
                    <a:p>
                      <a:endParaRPr lang="en-IN" sz="11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round/>
                      <a:headEnd type="none" w="med" len="med"/>
                      <a:tailEnd type="none" w="med" len="me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endParaRPr lang="en-IN" sz="14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23180473"/>
                  </a:ext>
                </a:extLst>
              </a:tr>
              <a:tr h="0">
                <a:tc>
                  <a:txBody>
                    <a:bodyPr/>
                    <a:lstStyle/>
                    <a:p>
                      <a:endParaRPr lang="en-IN" sz="1050" cap="none" spc="0" dirty="0">
                        <a:solidFill>
                          <a:schemeClr val="tx1"/>
                        </a:solidFill>
                      </a:endParaRPr>
                    </a:p>
                  </a:txBody>
                  <a:tcPr marL="69139" marR="31770" marT="53184" marB="53184">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16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endParaRPr lang="en-IN" sz="800" cap="none" spc="0" dirty="0">
                        <a:solidFill>
                          <a:schemeClr val="tx1"/>
                        </a:solidFill>
                      </a:endParaRPr>
                    </a:p>
                  </a:txBody>
                  <a:tcPr marL="69139" marR="31770" marT="53184" marB="53184">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321138188"/>
                  </a:ext>
                </a:extLst>
              </a:tr>
            </a:tbl>
          </a:graphicData>
        </a:graphic>
      </p:graphicFrame>
      <p:graphicFrame>
        <p:nvGraphicFramePr>
          <p:cNvPr id="3" name="Table 6">
            <a:extLst>
              <a:ext uri="{FF2B5EF4-FFF2-40B4-BE49-F238E27FC236}">
                <a16:creationId xmlns:a16="http://schemas.microsoft.com/office/drawing/2014/main" id="{B43FE2F8-148E-0E08-0494-8C5207D4AF45}"/>
              </a:ext>
            </a:extLst>
          </p:cNvPr>
          <p:cNvGraphicFramePr>
            <a:graphicFrameLocks noGrp="1"/>
          </p:cNvGraphicFramePr>
          <p:nvPr>
            <p:extLst>
              <p:ext uri="{D42A27DB-BD31-4B8C-83A1-F6EECF244321}">
                <p14:modId xmlns:p14="http://schemas.microsoft.com/office/powerpoint/2010/main" val="1043387742"/>
              </p:ext>
            </p:extLst>
          </p:nvPr>
        </p:nvGraphicFramePr>
        <p:xfrm>
          <a:off x="14629" y="684855"/>
          <a:ext cx="8944545" cy="8839009"/>
        </p:xfrm>
        <a:graphic>
          <a:graphicData uri="http://schemas.openxmlformats.org/drawingml/2006/table">
            <a:tbl>
              <a:tblPr firstRow="1" bandRow="1">
                <a:tableStyleId>{073A0DAA-6AF3-43AB-8588-CEC1D06C72B9}</a:tableStyleId>
              </a:tblPr>
              <a:tblGrid>
                <a:gridCol w="583660">
                  <a:extLst>
                    <a:ext uri="{9D8B030D-6E8A-4147-A177-3AD203B41FA5}">
                      <a16:colId xmlns:a16="http://schemas.microsoft.com/office/drawing/2014/main" val="770403340"/>
                    </a:ext>
                  </a:extLst>
                </a:gridCol>
                <a:gridCol w="1921175">
                  <a:extLst>
                    <a:ext uri="{9D8B030D-6E8A-4147-A177-3AD203B41FA5}">
                      <a16:colId xmlns:a16="http://schemas.microsoft.com/office/drawing/2014/main" val="112157796"/>
                    </a:ext>
                  </a:extLst>
                </a:gridCol>
                <a:gridCol w="2227392">
                  <a:extLst>
                    <a:ext uri="{9D8B030D-6E8A-4147-A177-3AD203B41FA5}">
                      <a16:colId xmlns:a16="http://schemas.microsoft.com/office/drawing/2014/main" val="2103049838"/>
                    </a:ext>
                  </a:extLst>
                </a:gridCol>
                <a:gridCol w="1094641">
                  <a:extLst>
                    <a:ext uri="{9D8B030D-6E8A-4147-A177-3AD203B41FA5}">
                      <a16:colId xmlns:a16="http://schemas.microsoft.com/office/drawing/2014/main" val="1797480239"/>
                    </a:ext>
                  </a:extLst>
                </a:gridCol>
                <a:gridCol w="3117677">
                  <a:extLst>
                    <a:ext uri="{9D8B030D-6E8A-4147-A177-3AD203B41FA5}">
                      <a16:colId xmlns:a16="http://schemas.microsoft.com/office/drawing/2014/main" val="289494007"/>
                    </a:ext>
                  </a:extLst>
                </a:gridCol>
              </a:tblGrid>
              <a:tr h="601567">
                <a:tc>
                  <a:txBody>
                    <a:bodyPr/>
                    <a:lstStyle/>
                    <a:p>
                      <a:pPr algn="ctr">
                        <a:lnSpc>
                          <a:spcPct val="115000"/>
                        </a:lnSpc>
                        <a:spcAft>
                          <a:spcPts val="1000"/>
                        </a:spcAft>
                      </a:pPr>
                      <a:r>
                        <a:rPr lang="en-US" sz="1800" b="1" kern="1200" dirty="0">
                          <a:solidFill>
                            <a:schemeClr val="lt1"/>
                          </a:solidFill>
                          <a:effectLst/>
                          <a:latin typeface="+mn-lt"/>
                          <a:ea typeface="+mn-ea"/>
                          <a:cs typeface="+mn-cs"/>
                        </a:rPr>
                        <a:t>Sl.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Author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US" sz="1800" b="1" kern="1200" dirty="0">
                          <a:solidFill>
                            <a:schemeClr val="lt1"/>
                          </a:solidFill>
                          <a:effectLst/>
                          <a:latin typeface="+mn-lt"/>
                          <a:ea typeface="+mn-ea"/>
                          <a:cs typeface="+mn-cs"/>
                        </a:rPr>
                        <a:t>Title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b="1" kern="1200" dirty="0">
                          <a:solidFill>
                            <a:schemeClr val="lt1"/>
                          </a:solidFill>
                          <a:effectLst/>
                          <a:latin typeface="+mn-lt"/>
                          <a:ea typeface="+mn-ea"/>
                          <a:cs typeface="+mn-cs"/>
                        </a:rPr>
                        <a:t>Year</a:t>
                      </a:r>
                      <a:endParaRPr lang="en-IN" dirty="0"/>
                    </a:p>
                  </a:txBody>
                  <a:tcPr/>
                </a:tc>
                <a:tc>
                  <a:txBody>
                    <a:bodyPr/>
                    <a:lstStyle/>
                    <a:p>
                      <a:pPr algn="ctr"/>
                      <a:r>
                        <a:rPr lang="en-US" sz="1800" b="1" kern="1200" dirty="0">
                          <a:solidFill>
                            <a:schemeClr val="lt1"/>
                          </a:solidFill>
                          <a:effectLst/>
                          <a:latin typeface="+mn-lt"/>
                          <a:ea typeface="+mn-ea"/>
                          <a:cs typeface="+mn-cs"/>
                        </a:rPr>
                        <a:t>Inference</a:t>
                      </a:r>
                      <a:endParaRPr lang="en-IN" dirty="0"/>
                    </a:p>
                  </a:txBody>
                  <a:tcPr/>
                </a:tc>
                <a:extLst>
                  <a:ext uri="{0D108BD9-81ED-4DB2-BD59-A6C34878D82A}">
                    <a16:rowId xmlns:a16="http://schemas.microsoft.com/office/drawing/2014/main" val="2812663386"/>
                  </a:ext>
                </a:extLst>
              </a:tr>
              <a:tr h="0">
                <a:tc>
                  <a:txBody>
                    <a:bodyPr/>
                    <a:lstStyle/>
                    <a:p>
                      <a:r>
                        <a:rPr lang="en-IN" sz="1400" dirty="0"/>
                        <a:t>1.</a:t>
                      </a:r>
                    </a:p>
                  </a:txBody>
                  <a:tcPr/>
                </a:tc>
                <a:tc>
                  <a:txBody>
                    <a:bodyPr/>
                    <a:lstStyle/>
                    <a:p>
                      <a:r>
                        <a:rPr lang="en-US" sz="1400" kern="1200" dirty="0">
                          <a:solidFill>
                            <a:schemeClr val="dk1"/>
                          </a:solidFill>
                          <a:effectLst/>
                          <a:latin typeface="+mn-lt"/>
                          <a:ea typeface="+mn-ea"/>
                          <a:cs typeface="+mn-cs"/>
                        </a:rPr>
                        <a:t>Dr Daniel Jones</a:t>
                      </a:r>
                      <a:endParaRPr lang="en-IN" sz="1400" dirty="0"/>
                    </a:p>
                  </a:txBody>
                  <a:tcPr/>
                </a:tc>
                <a:tc>
                  <a:txBody>
                    <a:bodyPr/>
                    <a:lstStyle/>
                    <a:p>
                      <a:pPr algn="ctr"/>
                      <a:r>
                        <a:rPr lang="en-US" sz="1400" kern="1200" dirty="0">
                          <a:solidFill>
                            <a:schemeClr val="dk1"/>
                          </a:solidFill>
                          <a:effectLst/>
                          <a:latin typeface="+mn-lt"/>
                          <a:ea typeface="+mn-ea"/>
                          <a:cs typeface="+mn-cs"/>
                        </a:rPr>
                        <a:t>Chirping Communication – Sending Data Over Sound</a:t>
                      </a:r>
                      <a:endParaRPr lang="en-IN" sz="1400" dirty="0"/>
                    </a:p>
                  </a:txBody>
                  <a:tcPr/>
                </a:tc>
                <a:tc>
                  <a:txBody>
                    <a:bodyPr/>
                    <a:lstStyle/>
                    <a:p>
                      <a:pPr algn="ctr"/>
                      <a:r>
                        <a:rPr lang="en-US" sz="1400" kern="1200" dirty="0">
                          <a:solidFill>
                            <a:schemeClr val="dk1"/>
                          </a:solidFill>
                          <a:effectLst/>
                          <a:latin typeface="+mn-lt"/>
                          <a:ea typeface="+mn-ea"/>
                          <a:cs typeface="+mn-cs"/>
                        </a:rPr>
                        <a:t>October 8, 2017</a:t>
                      </a:r>
                      <a:endParaRPr lang="en-IN" sz="1400" dirty="0"/>
                    </a:p>
                  </a:txBody>
                  <a:tcPr/>
                </a:tc>
                <a:tc>
                  <a:txBody>
                    <a:bodyPr/>
                    <a:lstStyle/>
                    <a:p>
                      <a:r>
                        <a:rPr lang="en-US" sz="1400" kern="1200" dirty="0">
                          <a:solidFill>
                            <a:schemeClr val="dk1"/>
                          </a:solidFill>
                          <a:effectLst/>
                          <a:latin typeface="+mn-lt"/>
                          <a:ea typeface="+mn-ea"/>
                          <a:cs typeface="+mn-cs"/>
                        </a:rPr>
                        <a:t>Designing a sound based networking infrastructure, to provide an alternative to wireless RF comms protocol</a:t>
                      </a:r>
                      <a:endParaRPr lang="en-IN" sz="1400" dirty="0"/>
                    </a:p>
                  </a:txBody>
                  <a:tcPr/>
                </a:tc>
                <a:extLst>
                  <a:ext uri="{0D108BD9-81ED-4DB2-BD59-A6C34878D82A}">
                    <a16:rowId xmlns:a16="http://schemas.microsoft.com/office/drawing/2014/main" val="1628359438"/>
                  </a:ext>
                </a:extLst>
              </a:tr>
              <a:tr h="0">
                <a:tc>
                  <a:txBody>
                    <a:bodyPr/>
                    <a:lstStyle/>
                    <a:p>
                      <a:r>
                        <a:rPr lang="en-IN" sz="1400" dirty="0"/>
                        <a:t>2.</a:t>
                      </a:r>
                    </a:p>
                  </a:txBody>
                  <a:tcPr/>
                </a:tc>
                <a:tc>
                  <a:txBody>
                    <a:bodyPr/>
                    <a:lstStyle/>
                    <a:p>
                      <a:pPr fontAlgn="base"/>
                      <a:r>
                        <a:rPr lang="en-IN" sz="1400" kern="1200" dirty="0" err="1">
                          <a:solidFill>
                            <a:schemeClr val="dk1"/>
                          </a:solidFill>
                          <a:effectLst/>
                          <a:latin typeface="+mn-lt"/>
                          <a:ea typeface="+mn-ea"/>
                          <a:cs typeface="+mn-cs"/>
                        </a:rPr>
                        <a:t>Dr.</a:t>
                      </a:r>
                      <a:r>
                        <a:rPr lang="en-IN" sz="1400" kern="1200" dirty="0">
                          <a:solidFill>
                            <a:schemeClr val="dk1"/>
                          </a:solidFill>
                          <a:effectLst/>
                          <a:latin typeface="+mn-lt"/>
                          <a:ea typeface="+mn-ea"/>
                          <a:cs typeface="+mn-cs"/>
                        </a:rPr>
                        <a:t> Hamada </a:t>
                      </a:r>
                      <a:r>
                        <a:rPr lang="en-IN" sz="1400" kern="1200" dirty="0" err="1">
                          <a:solidFill>
                            <a:schemeClr val="dk1"/>
                          </a:solidFill>
                          <a:effectLst/>
                          <a:latin typeface="+mn-lt"/>
                          <a:ea typeface="+mn-ea"/>
                          <a:cs typeface="+mn-cs"/>
                        </a:rPr>
                        <a:t>Esmaiel</a:t>
                      </a:r>
                      <a:endParaRPr lang="en-IN" sz="1400" kern="1200" dirty="0">
                        <a:solidFill>
                          <a:schemeClr val="dk1"/>
                        </a:solidFill>
                        <a:effectLst/>
                        <a:latin typeface="+mn-lt"/>
                        <a:ea typeface="+mn-ea"/>
                        <a:cs typeface="+mn-cs"/>
                      </a:endParaRPr>
                    </a:p>
                    <a:p>
                      <a:pPr algn="l"/>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Junfeng</a:t>
                      </a:r>
                      <a:r>
                        <a:rPr lang="en-US" sz="1400" kern="1200" dirty="0">
                          <a:solidFill>
                            <a:schemeClr val="dk1"/>
                          </a:solidFill>
                          <a:effectLst/>
                          <a:latin typeface="+mn-lt"/>
                          <a:ea typeface="+mn-ea"/>
                          <a:cs typeface="+mn-cs"/>
                        </a:rPr>
                        <a:t> Wang, Naveed Ur Rehman and </a:t>
                      </a:r>
                      <a:r>
                        <a:rPr lang="en-US" sz="1400" kern="1200" dirty="0" err="1">
                          <a:solidFill>
                            <a:schemeClr val="dk1"/>
                          </a:solidFill>
                          <a:effectLst/>
                          <a:latin typeface="+mn-lt"/>
                          <a:ea typeface="+mn-ea"/>
                          <a:cs typeface="+mn-cs"/>
                        </a:rPr>
                        <a:t>Zeyad</a:t>
                      </a:r>
                      <a:r>
                        <a:rPr lang="en-US" sz="1400" kern="1200" dirty="0">
                          <a:solidFill>
                            <a:schemeClr val="dk1"/>
                          </a:solidFill>
                          <a:effectLst/>
                          <a:latin typeface="+mn-lt"/>
                          <a:ea typeface="+mn-ea"/>
                          <a:cs typeface="+mn-cs"/>
                        </a:rPr>
                        <a:t> A. H. </a:t>
                      </a:r>
                      <a:r>
                        <a:rPr lang="en-US" sz="1400" kern="1200" dirty="0" err="1">
                          <a:solidFill>
                            <a:schemeClr val="dk1"/>
                          </a:solidFill>
                          <a:effectLst/>
                          <a:latin typeface="+mn-lt"/>
                          <a:ea typeface="+mn-ea"/>
                          <a:cs typeface="+mn-cs"/>
                        </a:rPr>
                        <a:t>Qasem</a:t>
                      </a:r>
                      <a:endParaRPr lang="en-IN" sz="1400" dirty="0"/>
                    </a:p>
                  </a:txBody>
                  <a:tcPr/>
                </a:tc>
                <a:tc>
                  <a:txBody>
                    <a:bodyPr/>
                    <a:lstStyle/>
                    <a:p>
                      <a:pPr algn="ctr"/>
                      <a:r>
                        <a:rPr lang="en-US" sz="1400" kern="1200" dirty="0">
                          <a:solidFill>
                            <a:schemeClr val="dk1"/>
                          </a:solidFill>
                          <a:effectLst/>
                          <a:latin typeface="+mn-lt"/>
                          <a:ea typeface="+mn-ea"/>
                          <a:cs typeface="+mn-cs"/>
                        </a:rPr>
                        <a:t>Underwater Image Transmission Using Spatial Modulation Unequal Error Protection for Internet of Underwater Things</a:t>
                      </a:r>
                      <a:endParaRPr lang="en-IN" sz="1400" dirty="0"/>
                    </a:p>
                  </a:txBody>
                  <a:tcPr/>
                </a:tc>
                <a:tc>
                  <a:txBody>
                    <a:bodyPr/>
                    <a:lstStyle/>
                    <a:p>
                      <a:pPr algn="ctr"/>
                      <a:r>
                        <a:rPr lang="en-US" sz="1400" kern="1200" dirty="0">
                          <a:solidFill>
                            <a:schemeClr val="dk1"/>
                          </a:solidFill>
                          <a:effectLst/>
                          <a:latin typeface="+mn-lt"/>
                          <a:ea typeface="+mn-ea"/>
                          <a:cs typeface="+mn-cs"/>
                        </a:rPr>
                        <a:t>October 2, 2019</a:t>
                      </a:r>
                      <a:endParaRPr lang="en-IN" sz="1400" dirty="0"/>
                    </a:p>
                  </a:txBody>
                  <a:tcPr/>
                </a:tc>
                <a:tc>
                  <a:txBody>
                    <a:bodyPr/>
                    <a:lstStyle/>
                    <a:p>
                      <a:r>
                        <a:rPr lang="en-US" sz="1400" kern="1200" dirty="0">
                          <a:solidFill>
                            <a:schemeClr val="dk1"/>
                          </a:solidFill>
                          <a:effectLst/>
                          <a:latin typeface="+mn-lt"/>
                          <a:ea typeface="+mn-ea"/>
                          <a:cs typeface="+mn-cs"/>
                        </a:rPr>
                        <a:t>Providing an algorithm for encoded image classification and performing the next generation of the underwater acoustic communication techniques that would be focused on improving transmission data rate to support real-time underwater multimedia applications</a:t>
                      </a:r>
                      <a:endParaRPr lang="en-IN" sz="1400" dirty="0"/>
                    </a:p>
                  </a:txBody>
                  <a:tcPr/>
                </a:tc>
                <a:extLst>
                  <a:ext uri="{0D108BD9-81ED-4DB2-BD59-A6C34878D82A}">
                    <a16:rowId xmlns:a16="http://schemas.microsoft.com/office/drawing/2014/main" val="3394244173"/>
                  </a:ext>
                </a:extLst>
              </a:tr>
              <a:tr h="601567">
                <a:tc>
                  <a:txBody>
                    <a:bodyPr/>
                    <a:lstStyle/>
                    <a:p>
                      <a:r>
                        <a:rPr lang="en-IN" dirty="0"/>
                        <a:t>3.</a:t>
                      </a:r>
                    </a:p>
                  </a:txBody>
                  <a:tcPr/>
                </a:tc>
                <a:tc>
                  <a:txBody>
                    <a:bodyPr/>
                    <a:lstStyle/>
                    <a:p>
                      <a:r>
                        <a:rPr lang="en-US" sz="1400" kern="1200" dirty="0">
                          <a:solidFill>
                            <a:schemeClr val="dk1"/>
                          </a:solidFill>
                          <a:effectLst/>
                          <a:latin typeface="+mn-lt"/>
                          <a:ea typeface="+mn-ea"/>
                          <a:cs typeface="+mn-cs"/>
                        </a:rPr>
                        <a:t>Kuruvilla Mathew, Biju </a:t>
                      </a:r>
                      <a:r>
                        <a:rPr lang="en-US" sz="1400" kern="1200" dirty="0" err="1">
                          <a:solidFill>
                            <a:schemeClr val="dk1"/>
                          </a:solidFill>
                          <a:effectLst/>
                          <a:latin typeface="+mn-lt"/>
                          <a:ea typeface="+mn-ea"/>
                          <a:cs typeface="+mn-cs"/>
                        </a:rPr>
                        <a:t>Issac</a:t>
                      </a:r>
                      <a:r>
                        <a:rPr lang="en-US" sz="1400" kern="1200" dirty="0">
                          <a:solidFill>
                            <a:schemeClr val="dk1"/>
                          </a:solidFill>
                          <a:effectLst/>
                          <a:latin typeface="+mn-lt"/>
                          <a:ea typeface="+mn-ea"/>
                          <a:cs typeface="+mn-cs"/>
                        </a:rPr>
                        <a:t> and Tan Chong </a:t>
                      </a:r>
                      <a:endParaRPr lang="en-IN" sz="1400" dirty="0"/>
                    </a:p>
                  </a:txBody>
                  <a:tcPr/>
                </a:tc>
                <a:tc>
                  <a:txBody>
                    <a:bodyPr/>
                    <a:lstStyle/>
                    <a:p>
                      <a:pPr algn="ctr">
                        <a:lnSpc>
                          <a:spcPct val="115000"/>
                        </a:lnSpc>
                        <a:spcAft>
                          <a:spcPts val="1000"/>
                        </a:spcAft>
                      </a:pPr>
                      <a:r>
                        <a:rPr lang="en-US" sz="1400" dirty="0">
                          <a:effectLst/>
                          <a:latin typeface="+mn-lt"/>
                          <a:ea typeface="Calibri" panose="020F0502020204030204" pitchFamily="34" charset="0"/>
                          <a:cs typeface="Times New Roman" panose="02020603050405020304" pitchFamily="18" charset="0"/>
                        </a:rPr>
                        <a:t>Ubiquitous Text Transfer Using Sound a Zero-Infrastructure Alternative for Simple Text Communication</a:t>
                      </a:r>
                      <a:endParaRPr lang="en-IN"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400" kern="1200" dirty="0">
                          <a:solidFill>
                            <a:schemeClr val="dk1"/>
                          </a:solidFill>
                          <a:effectLst/>
                          <a:latin typeface="+mn-lt"/>
                          <a:ea typeface="+mn-ea"/>
                          <a:cs typeface="+mn-cs"/>
                        </a:rPr>
                        <a:t>2014</a:t>
                      </a:r>
                      <a:endParaRPr lang="en-IN" dirty="0"/>
                    </a:p>
                  </a:txBody>
                  <a:tcPr/>
                </a:tc>
                <a:tc>
                  <a:txBody>
                    <a:bodyPr/>
                    <a:lstStyle/>
                    <a:p>
                      <a:r>
                        <a:rPr lang="en-US" sz="1400" kern="1200" dirty="0">
                          <a:solidFill>
                            <a:schemeClr val="dk1"/>
                          </a:solidFill>
                          <a:effectLst/>
                          <a:latin typeface="+mn-lt"/>
                          <a:ea typeface="+mn-ea"/>
                          <a:cs typeface="+mn-cs"/>
                        </a:rPr>
                        <a:t>The paper discusses the successful transfer of text data between smart devices using sound as the signal, making use of the built in speaker and microphones as the ubiquitous hardware. The experiment created two Smartphone apps. a sender and a receiver, encoded the data using frequency encoding of ASCII value of each character with a frequency space between each subsequent value.</a:t>
                      </a:r>
                      <a:endParaRPr lang="en-IN" sz="1400" dirty="0"/>
                    </a:p>
                  </a:txBody>
                  <a:tcPr/>
                </a:tc>
                <a:extLst>
                  <a:ext uri="{0D108BD9-81ED-4DB2-BD59-A6C34878D82A}">
                    <a16:rowId xmlns:a16="http://schemas.microsoft.com/office/drawing/2014/main" val="3859295102"/>
                  </a:ext>
                </a:extLst>
              </a:tr>
              <a:tr h="601567">
                <a:tc>
                  <a:txBody>
                    <a:bodyPr/>
                    <a:lstStyle/>
                    <a:p>
                      <a:r>
                        <a:rPr lang="en-IN" dirty="0"/>
                        <a:t>4.</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59972513"/>
                  </a:ext>
                </a:extLst>
              </a:tr>
              <a:tr h="601567">
                <a:tc>
                  <a:txBody>
                    <a:bodyPr/>
                    <a:lstStyle/>
                    <a:p>
                      <a:r>
                        <a:rPr lang="en-IN" dirty="0"/>
                        <a:t>5.</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567855040"/>
                  </a:ext>
                </a:extLst>
              </a:tr>
              <a:tr h="601567">
                <a:tc>
                  <a:txBody>
                    <a:bodyPr/>
                    <a:lstStyle/>
                    <a:p>
                      <a:r>
                        <a:rPr lang="en-IN" dirty="0"/>
                        <a:t>6.</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54594373"/>
                  </a:ext>
                </a:extLst>
              </a:tr>
              <a:tr h="601567">
                <a:tc>
                  <a:txBody>
                    <a:bodyPr/>
                    <a:lstStyle/>
                    <a:p>
                      <a:r>
                        <a:rPr lang="en-IN" dirty="0"/>
                        <a:t>7.</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705387692"/>
                  </a:ext>
                </a:extLst>
              </a:tr>
            </a:tbl>
          </a:graphicData>
        </a:graphic>
      </p:graphicFrame>
    </p:spTree>
    <p:extLst>
      <p:ext uri="{BB962C8B-B14F-4D97-AF65-F5344CB8AC3E}">
        <p14:creationId xmlns:p14="http://schemas.microsoft.com/office/powerpoint/2010/main" val="1437176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1" name="Rectangle 13">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C2D6B-F7D4-8833-62E8-94558BA19686}"/>
              </a:ext>
            </a:extLst>
          </p:cNvPr>
          <p:cNvSpPr>
            <a:spLocks noGrp="1"/>
          </p:cNvSpPr>
          <p:nvPr>
            <p:ph type="title"/>
          </p:nvPr>
        </p:nvSpPr>
        <p:spPr>
          <a:xfrm>
            <a:off x="1529253" y="506249"/>
            <a:ext cx="4255727" cy="5571067"/>
          </a:xfrm>
        </p:spPr>
        <p:txBody>
          <a:bodyPr>
            <a:normAutofit/>
          </a:bodyPr>
          <a:lstStyle/>
          <a:p>
            <a:r>
              <a:rPr lang="en-IN" dirty="0">
                <a:solidFill>
                  <a:schemeClr val="tx1"/>
                </a:solidFill>
              </a:rPr>
              <a:t>   Motivation</a:t>
            </a:r>
          </a:p>
        </p:txBody>
      </p:sp>
      <p:sp>
        <p:nvSpPr>
          <p:cNvPr id="3" name="Content Placeholder 2">
            <a:extLst>
              <a:ext uri="{FF2B5EF4-FFF2-40B4-BE49-F238E27FC236}">
                <a16:creationId xmlns:a16="http://schemas.microsoft.com/office/drawing/2014/main" id="{6E12029E-EF6C-89B4-8FFB-A7610F18080D}"/>
              </a:ext>
            </a:extLst>
          </p:cNvPr>
          <p:cNvSpPr>
            <a:spLocks noGrp="1"/>
          </p:cNvSpPr>
          <p:nvPr>
            <p:ph idx="1"/>
          </p:nvPr>
        </p:nvSpPr>
        <p:spPr>
          <a:xfrm>
            <a:off x="5635689" y="220090"/>
            <a:ext cx="6223235" cy="6466791"/>
          </a:xfrm>
        </p:spPr>
        <p:txBody>
          <a:bodyPr anchor="ctr">
            <a:normAutofit/>
          </a:bodyPr>
          <a:lstStyle/>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Communication systems have been developed using communication medium such as radio frequency (RF) or Infrared (IR) to transmit data. However, these systems require specialized communication hardware and/or interfaces, which can often be expensive and/or impractical to implement.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It has been noted that the high frequency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WiFi</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similar signals are not well suited for the wilderness type of environment with dense folia Cursive handwriting makes the separation and recognition of characters challenging.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Underwater communication is still a big challenge due to the        oceanic environment physical characteristics</a:t>
            </a:r>
            <a:r>
              <a:rPr lang="en-US" sz="13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3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lvl="1" indent="0" algn="just">
              <a:lnSpc>
                <a:spcPct val="100000"/>
              </a:lnSpc>
              <a:spcAft>
                <a:spcPts val="1000"/>
              </a:spcAft>
              <a:buNone/>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lvl="1" indent="-285750" algn="just">
              <a:lnSpc>
                <a:spcPct val="100000"/>
              </a:lnSpc>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project has an immense potential in military applications from data communication(text, audio , image, video) without internet to industrial production setups to sensing of foreign aliens.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
        <p:nvSpPr>
          <p:cNvPr id="4" name="Footer Placeholder 3">
            <a:extLst>
              <a:ext uri="{FF2B5EF4-FFF2-40B4-BE49-F238E27FC236}">
                <a16:creationId xmlns:a16="http://schemas.microsoft.com/office/drawing/2014/main" id="{A26772CD-4620-014D-2561-AD6B6F64206F}"/>
              </a:ext>
            </a:extLst>
          </p:cNvPr>
          <p:cNvSpPr>
            <a:spLocks noGrp="1"/>
          </p:cNvSpPr>
          <p:nvPr>
            <p:ph type="ftr" sz="quarter" idx="11"/>
          </p:nvPr>
        </p:nvSpPr>
        <p:spPr>
          <a:xfrm>
            <a:off x="6754108" y="6272784"/>
            <a:ext cx="4374140" cy="365125"/>
          </a:xfrm>
        </p:spPr>
        <p:txBody>
          <a:bodyPr>
            <a:normAutofit/>
          </a:bodyPr>
          <a:lstStyle/>
          <a:p>
            <a:pPr>
              <a:spcAft>
                <a:spcPts val="600"/>
              </a:spcAft>
            </a:pPr>
            <a:r>
              <a:rPr lang="en-US"/>
              <a:t>Dept. of ECE, SJBIT</a:t>
            </a:r>
          </a:p>
        </p:txBody>
      </p:sp>
      <p:grpSp>
        <p:nvGrpSpPr>
          <p:cNvPr id="22" name="Group 15">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7" name="Oval 16">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Slide Number Placeholder 4">
            <a:extLst>
              <a:ext uri="{FF2B5EF4-FFF2-40B4-BE49-F238E27FC236}">
                <a16:creationId xmlns:a16="http://schemas.microsoft.com/office/drawing/2014/main" id="{CD64EE32-5745-0FE0-3FF6-A461EDAF7779}"/>
              </a:ext>
            </a:extLst>
          </p:cNvPr>
          <p:cNvSpPr>
            <a:spLocks noGrp="1"/>
          </p:cNvSpPr>
          <p:nvPr>
            <p:ph type="sldNum" sz="quarter" idx="12"/>
          </p:nvPr>
        </p:nvSpPr>
        <p:spPr>
          <a:xfrm>
            <a:off x="11311128" y="6272784"/>
            <a:ext cx="640080" cy="365125"/>
          </a:xfrm>
        </p:spPr>
        <p:txBody>
          <a:bodyPr>
            <a:normAutofit/>
          </a:bodyPr>
          <a:lstStyle/>
          <a:p>
            <a:pPr>
              <a:spcAft>
                <a:spcPts val="600"/>
              </a:spcAft>
            </a:pPr>
            <a:fld id="{DD7ACEB4-2473-4E5A-98D7-034FDA90FB20}" type="slidenum">
              <a:rPr lang="en-US" smtClean="0"/>
              <a:pPr>
                <a:spcAft>
                  <a:spcPts val="600"/>
                </a:spcAft>
              </a:pPr>
              <a:t>7</a:t>
            </a:fld>
            <a:endParaRPr lang="en-US"/>
          </a:p>
        </p:txBody>
      </p:sp>
    </p:spTree>
    <p:extLst>
      <p:ext uri="{BB962C8B-B14F-4D97-AF65-F5344CB8AC3E}">
        <p14:creationId xmlns:p14="http://schemas.microsoft.com/office/powerpoint/2010/main" val="374311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6">
            <a:extLst>
              <a:ext uri="{FF2B5EF4-FFF2-40B4-BE49-F238E27FC236}">
                <a16:creationId xmlns:a16="http://schemas.microsoft.com/office/drawing/2014/main" id="{F0709888-58C6-14A8-44E9-D1012AB370E0}"/>
              </a:ext>
            </a:extLst>
          </p:cNvPr>
          <p:cNvPicPr>
            <a:picLocks noChangeAspect="1"/>
          </p:cNvPicPr>
          <p:nvPr/>
        </p:nvPicPr>
        <p:blipFill rotWithShape="1">
          <a:blip r:embed="rId2"/>
          <a:srcRect l="3887" r="16802"/>
          <a:stretch/>
        </p:blipFill>
        <p:spPr>
          <a:xfrm>
            <a:off x="0" y="10"/>
            <a:ext cx="12191999"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2EEEEA-4C4B-4616-ADC0-34B2661467FE}"/>
              </a:ext>
            </a:extLst>
          </p:cNvPr>
          <p:cNvSpPr>
            <a:spLocks noGrp="1"/>
          </p:cNvSpPr>
          <p:nvPr>
            <p:ph type="title"/>
          </p:nvPr>
        </p:nvSpPr>
        <p:spPr>
          <a:xfrm>
            <a:off x="7867512" y="328312"/>
            <a:ext cx="4542202" cy="1899912"/>
          </a:xfrm>
        </p:spPr>
        <p:txBody>
          <a:bodyPr>
            <a:normAutofit/>
          </a:bodyPr>
          <a:lstStyle/>
          <a:p>
            <a:r>
              <a:rPr lang="en-IN" sz="7200" dirty="0">
                <a:latin typeface="Agency FB" panose="020B0503020202020204" pitchFamily="34" charset="0"/>
              </a:rPr>
              <a:t>  Challenges</a:t>
            </a:r>
          </a:p>
        </p:txBody>
      </p:sp>
      <p:sp>
        <p:nvSpPr>
          <p:cNvPr id="17" name="Content Placeholder 2">
            <a:extLst>
              <a:ext uri="{FF2B5EF4-FFF2-40B4-BE49-F238E27FC236}">
                <a16:creationId xmlns:a16="http://schemas.microsoft.com/office/drawing/2014/main" id="{776D3921-A774-F137-EEE5-FD1868A329FF}"/>
              </a:ext>
            </a:extLst>
          </p:cNvPr>
          <p:cNvSpPr>
            <a:spLocks noGrp="1"/>
          </p:cNvSpPr>
          <p:nvPr>
            <p:ph idx="1"/>
          </p:nvPr>
        </p:nvSpPr>
        <p:spPr>
          <a:xfrm>
            <a:off x="7531610" y="1813560"/>
            <a:ext cx="3959350" cy="4363403"/>
          </a:xfrm>
        </p:spPr>
        <p:txBody>
          <a:bodyPr>
            <a:normAutofit/>
          </a:bodyPr>
          <a:lstStyle/>
          <a:p>
            <a:endParaRPr lang="en-IN" dirty="0">
              <a:effectLst/>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Difficult to transmit sound over large distances.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Degradation and dampening of sound with terrain change.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Only 64x64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px</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image can be converted to sound, any higher or lower it creates interference with intended application.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Conversion of image and video data is taking 10 -30min.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E085CD6-23E6-7136-6B02-C765EE2BB2F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IN">
                <a:solidFill>
                  <a:srgbClr val="FFFFFF"/>
                </a:solidFill>
              </a:rPr>
              <a:t>Dept. of ECE, SJBIT</a:t>
            </a:r>
          </a:p>
        </p:txBody>
      </p:sp>
      <p:sp>
        <p:nvSpPr>
          <p:cNvPr id="5" name="Slide Number Placeholder 4">
            <a:extLst>
              <a:ext uri="{FF2B5EF4-FFF2-40B4-BE49-F238E27FC236}">
                <a16:creationId xmlns:a16="http://schemas.microsoft.com/office/drawing/2014/main" id="{435FED4D-61FE-CCA1-3A93-756E0B4CC422}"/>
              </a:ext>
            </a:extLst>
          </p:cNvPr>
          <p:cNvSpPr>
            <a:spLocks noGrp="1"/>
          </p:cNvSpPr>
          <p:nvPr>
            <p:ph type="sldNum" sz="quarter" idx="12"/>
          </p:nvPr>
        </p:nvSpPr>
        <p:spPr>
          <a:xfrm>
            <a:off x="8610600" y="6356350"/>
            <a:ext cx="2743200" cy="365125"/>
          </a:xfrm>
        </p:spPr>
        <p:txBody>
          <a:bodyPr>
            <a:normAutofit/>
          </a:bodyPr>
          <a:lstStyle/>
          <a:p>
            <a:pPr>
              <a:spcAft>
                <a:spcPts val="600"/>
              </a:spcAft>
            </a:pPr>
            <a:fld id="{98BE86A0-2B3E-4B29-89C1-BAE9784D7065}" type="slidenum">
              <a:rPr lang="en-IN" smtClean="0"/>
              <a:pPr>
                <a:spcAft>
                  <a:spcPts val="600"/>
                </a:spcAft>
              </a:pPr>
              <a:t>8</a:t>
            </a:fld>
            <a:endParaRPr lang="en-IN"/>
          </a:p>
        </p:txBody>
      </p:sp>
    </p:spTree>
    <p:extLst>
      <p:ext uri="{BB962C8B-B14F-4D97-AF65-F5344CB8AC3E}">
        <p14:creationId xmlns:p14="http://schemas.microsoft.com/office/powerpoint/2010/main" val="234715751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6751</TotalTime>
  <Words>2157</Words>
  <Application>Microsoft Office PowerPoint</Application>
  <PresentationFormat>Widescreen</PresentationFormat>
  <Paragraphs>164</Paragraphs>
  <Slides>17</Slides>
  <Notes>2</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17</vt:i4>
      </vt:variant>
    </vt:vector>
  </HeadingPairs>
  <TitlesOfParts>
    <vt:vector size="33" baseType="lpstr">
      <vt:lpstr>Agency FB</vt:lpstr>
      <vt:lpstr>Arial</vt:lpstr>
      <vt:lpstr>Arial Black</vt:lpstr>
      <vt:lpstr>Bookman Old Style</vt:lpstr>
      <vt:lpstr>Calibri</vt:lpstr>
      <vt:lpstr>Calibri Light</vt:lpstr>
      <vt:lpstr>Cambria</vt:lpstr>
      <vt:lpstr>Century Gothic</vt:lpstr>
      <vt:lpstr>IBM Plex Sans</vt:lpstr>
      <vt:lpstr>Rockwell Extra Bold</vt:lpstr>
      <vt:lpstr>Symbol</vt:lpstr>
      <vt:lpstr>Times New Roman</vt:lpstr>
      <vt:lpstr>Wingdings</vt:lpstr>
      <vt:lpstr>1_Custom Design</vt:lpstr>
      <vt:lpstr>Custom Design</vt:lpstr>
      <vt:lpstr>Wood Type</vt:lpstr>
      <vt:lpstr>PowerPoint Presentation</vt:lpstr>
      <vt:lpstr>CONTENTS</vt:lpstr>
      <vt:lpstr>Keywords</vt:lpstr>
      <vt:lpstr>ABSTRACT</vt:lpstr>
      <vt:lpstr>INTRODUCTION</vt:lpstr>
      <vt:lpstr>    We try to propose a new network architecture that is devoid of pairing, connecting like Bluetooth, wifi etc and is designed to work with the low frequency, ubiquitous signals such as sound. The architecture can work in peer-to-peer ad-hoc networks mode, infrastructure mode, broadcast mode (for remote telemetry) etc. using wideband multi-channel transmission  The rural environment does not have these financial resources, and with some added technological limitations that makes it almost impossible to adopt the urban technologies leaves this front struggling to establish basic minimal connectivity.   The terrain and sparse user base of the jungle type of environment makes it extremely ineffective to set up wired infrastructure for network connectivity and hence the better option in terms of cost effectiveness and reach is using wireless. However, the dense growth of bushes drastically reduces the range of high frequency RF signals used by WiFi, 3G etc.   These are also high energy signals, greatly depreciating the usability as the terrains pose serious limitations to the rages of these signals. It is therefore desirous to have a low energy, low frequency, ubiquitous signal.   High volumes of data can be communicated through data transmission systems such as a local or wide area network (for example, the Internet), a terrestrial communication system or a satellite communication system. These systems require complicated hardware and/or software and are designed for high data rates and/or long transmission ranges. For transfers of data at close proximity or short distances, such as between a personal computer and personal data assistants (PDAs), the systems above may be an inconvenient communication medium for users because of the complexity, delay and often the cost involved in accessing the systems.   The ubiquity of sound also leaves us open to handle a lot of “noise” as well. The previous studies have analyzed and proven that sound can be used as a carrier signal for wireless data communication, studied the noise profiles in various environment to gather idea on efficient signal-to-noise ratios and to aid identification of appropriate channels for communication, and a survey to identify sound perception of various frequencies by humans so that the channel used for data transmission causes minimal intrusion to the environment of use.  Our architecture proposes signal (sound), as a technology to send data and have made it easier and faster to share and/or transfer information. </vt:lpstr>
      <vt:lpstr>Literature survey</vt:lpstr>
      <vt:lpstr>   Motivation</vt:lpstr>
      <vt:lpstr>  Challenges</vt:lpstr>
      <vt:lpstr>       PROBLEM  STATEMENT</vt:lpstr>
      <vt:lpstr>OBJECTIVES</vt:lpstr>
      <vt:lpstr>Proposed Methodology</vt:lpstr>
      <vt:lpstr>Expected outcome</vt:lpstr>
      <vt:lpstr>Application   </vt:lpstr>
      <vt:lpstr>Project Timeline Template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SJBIT</dc:creator>
  <cp:lastModifiedBy>dinanshu1305@outlook.com</cp:lastModifiedBy>
  <cp:revision>389</cp:revision>
  <dcterms:modified xsi:type="dcterms:W3CDTF">2022-10-20T01:29:15Z</dcterms:modified>
</cp:coreProperties>
</file>