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 id="2147483698" r:id="rId2"/>
    <p:sldMasterId id="2147483783" r:id="rId3"/>
  </p:sldMasterIdLst>
  <p:notesMasterIdLst>
    <p:notesMasterId r:id="rId21"/>
  </p:notesMasterIdLst>
  <p:handoutMasterIdLst>
    <p:handoutMasterId r:id="rId22"/>
  </p:handoutMasterIdLst>
  <p:sldIdLst>
    <p:sldId id="257" r:id="rId4"/>
    <p:sldId id="474" r:id="rId5"/>
    <p:sldId id="496" r:id="rId6"/>
    <p:sldId id="475" r:id="rId7"/>
    <p:sldId id="476" r:id="rId8"/>
    <p:sldId id="489" r:id="rId9"/>
    <p:sldId id="481" r:id="rId10"/>
    <p:sldId id="494" r:id="rId11"/>
    <p:sldId id="493" r:id="rId12"/>
    <p:sldId id="477" r:id="rId13"/>
    <p:sldId id="478" r:id="rId14"/>
    <p:sldId id="482" r:id="rId15"/>
    <p:sldId id="484" r:id="rId16"/>
    <p:sldId id="490" r:id="rId17"/>
    <p:sldId id="259" r:id="rId18"/>
    <p:sldId id="486" r:id="rId19"/>
    <p:sldId id="4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36357360-3AB3-4CA7-942C-23E1F6AF8FD1}">
          <p14:sldIdLst>
            <p14:sldId id="257"/>
            <p14:sldId id="474"/>
            <p14:sldId id="496"/>
            <p14:sldId id="475"/>
            <p14:sldId id="476"/>
            <p14:sldId id="489"/>
            <p14:sldId id="481"/>
            <p14:sldId id="494"/>
            <p14:sldId id="493"/>
            <p14:sldId id="477"/>
            <p14:sldId id="478"/>
            <p14:sldId id="482"/>
            <p14:sldId id="484"/>
          </p14:sldIdLst>
        </p14:section>
        <p14:section name="Contents" id="{66102031-F906-4DC9-84E3-2BFB33E26386}">
          <p14:sldIdLst>
            <p14:sldId id="490"/>
            <p14:sldId id="259"/>
            <p14:sldId id="486"/>
            <p14:sldId id="473"/>
          </p14:sldIdLst>
        </p14:section>
      </p14:sectionLst>
    </p:ext>
    <p:ext uri="{EFAFB233-063F-42B5-8137-9DF3F51BA10A}">
      <p15:sldGuideLst xmlns:p15="http://schemas.microsoft.com/office/powerpoint/2012/main">
        <p15:guide id="1" orient="horz" pos="2092"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BIT" initials="S" lastIdx="2" clrIdx="0">
    <p:extLst>
      <p:ext uri="{19B8F6BF-5375-455C-9EA6-DF929625EA0E}">
        <p15:presenceInfo xmlns:p15="http://schemas.microsoft.com/office/powerpoint/2012/main" userId="SJ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434" autoAdjust="0"/>
  </p:normalViewPr>
  <p:slideViewPr>
    <p:cSldViewPr snapToGrid="0">
      <p:cViewPr>
        <p:scale>
          <a:sx n="98" d="100"/>
          <a:sy n="98" d="100"/>
        </p:scale>
        <p:origin x="222" y="-42"/>
      </p:cViewPr>
      <p:guideLst>
        <p:guide orient="horz" pos="2092"/>
        <p:guide pos="3795"/>
      </p:guideLst>
    </p:cSldViewPr>
  </p:slideViewPr>
  <p:notesTextViewPr>
    <p:cViewPr>
      <p:scale>
        <a:sx n="1" d="1"/>
        <a:sy n="1" d="1"/>
      </p:scale>
      <p:origin x="0" y="0"/>
    </p:cViewPr>
  </p:notesTextViewPr>
  <p:sorterViewPr>
    <p:cViewPr>
      <p:scale>
        <a:sx n="200" d="100"/>
        <a:sy n="200" d="100"/>
      </p:scale>
      <p:origin x="0" y="-60"/>
    </p:cViewPr>
  </p:sorterViewPr>
  <p:notesViewPr>
    <p:cSldViewPr snapToGrid="0" showGuides="1">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AE619-0CEA-4108-BEA6-6F32749486D9}"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0A6B2737-28CD-434D-9ADC-A158A73917A2}">
      <dgm:prSet/>
      <dgm:spPr/>
      <dgm:t>
        <a:bodyPr/>
        <a:lstStyle/>
        <a:p>
          <a:r>
            <a:rPr lang="en-IN" dirty="0"/>
            <a:t>1.Abstract </a:t>
          </a:r>
          <a:endParaRPr lang="en-US" dirty="0"/>
        </a:p>
      </dgm:t>
    </dgm:pt>
    <dgm:pt modelId="{52F9BDD2-557C-4DFE-8214-7B44C499D21D}" type="parTrans" cxnId="{56F4AA6D-A969-4EB9-AF94-C7B2DC7DE321}">
      <dgm:prSet/>
      <dgm:spPr/>
      <dgm:t>
        <a:bodyPr/>
        <a:lstStyle/>
        <a:p>
          <a:endParaRPr lang="en-US"/>
        </a:p>
      </dgm:t>
    </dgm:pt>
    <dgm:pt modelId="{558D6084-84B3-4302-859B-4ED9D59D82CC}" type="sibTrans" cxnId="{56F4AA6D-A969-4EB9-AF94-C7B2DC7DE321}">
      <dgm:prSet/>
      <dgm:spPr/>
      <dgm:t>
        <a:bodyPr/>
        <a:lstStyle/>
        <a:p>
          <a:endParaRPr lang="en-US"/>
        </a:p>
      </dgm:t>
    </dgm:pt>
    <dgm:pt modelId="{D511B563-F321-4025-A718-788F2B783020}">
      <dgm:prSet/>
      <dgm:spPr/>
      <dgm:t>
        <a:bodyPr/>
        <a:lstStyle/>
        <a:p>
          <a:r>
            <a:rPr lang="en-IN" dirty="0"/>
            <a:t>2.Introduction </a:t>
          </a:r>
          <a:endParaRPr lang="en-US" dirty="0"/>
        </a:p>
      </dgm:t>
    </dgm:pt>
    <dgm:pt modelId="{6747A11F-F974-493D-BA85-181F065A24A1}" type="parTrans" cxnId="{CC08D9C7-DCF5-484C-A469-2474DEE4376F}">
      <dgm:prSet/>
      <dgm:spPr/>
      <dgm:t>
        <a:bodyPr/>
        <a:lstStyle/>
        <a:p>
          <a:endParaRPr lang="en-US"/>
        </a:p>
      </dgm:t>
    </dgm:pt>
    <dgm:pt modelId="{AC101DD3-1D7A-413A-BAE9-BC886CF8EB51}" type="sibTrans" cxnId="{CC08D9C7-DCF5-484C-A469-2474DEE4376F}">
      <dgm:prSet/>
      <dgm:spPr/>
      <dgm:t>
        <a:bodyPr/>
        <a:lstStyle/>
        <a:p>
          <a:endParaRPr lang="en-US"/>
        </a:p>
      </dgm:t>
    </dgm:pt>
    <dgm:pt modelId="{D758550D-BE98-4950-999C-B3A60FE88095}">
      <dgm:prSet/>
      <dgm:spPr/>
      <dgm:t>
        <a:bodyPr/>
        <a:lstStyle/>
        <a:p>
          <a:r>
            <a:rPr lang="en-IN" dirty="0"/>
            <a:t>3.Literature Survey  </a:t>
          </a:r>
          <a:endParaRPr lang="en-US" dirty="0"/>
        </a:p>
      </dgm:t>
    </dgm:pt>
    <dgm:pt modelId="{3615A98C-98E6-4212-AC89-6752E926830B}" type="parTrans" cxnId="{B87FFCEA-19F4-40C1-B4CF-63747F800B48}">
      <dgm:prSet/>
      <dgm:spPr/>
      <dgm:t>
        <a:bodyPr/>
        <a:lstStyle/>
        <a:p>
          <a:endParaRPr lang="en-US"/>
        </a:p>
      </dgm:t>
    </dgm:pt>
    <dgm:pt modelId="{96BE3528-1AA2-49A1-8D6F-6E4F677DDED9}" type="sibTrans" cxnId="{B87FFCEA-19F4-40C1-B4CF-63747F800B48}">
      <dgm:prSet/>
      <dgm:spPr/>
      <dgm:t>
        <a:bodyPr/>
        <a:lstStyle/>
        <a:p>
          <a:endParaRPr lang="en-US"/>
        </a:p>
      </dgm:t>
    </dgm:pt>
    <dgm:pt modelId="{4C797328-C020-4139-A1FA-E60D1E692D34}">
      <dgm:prSet/>
      <dgm:spPr/>
      <dgm:t>
        <a:bodyPr/>
        <a:lstStyle/>
        <a:p>
          <a:r>
            <a:rPr lang="en-US" dirty="0"/>
            <a:t>4.Motivation</a:t>
          </a:r>
          <a:r>
            <a:rPr lang="en-US" baseline="0" dirty="0"/>
            <a:t> and Challenges</a:t>
          </a:r>
          <a:endParaRPr lang="en-US" dirty="0"/>
        </a:p>
      </dgm:t>
    </dgm:pt>
    <dgm:pt modelId="{74035CC4-AC00-4BA1-BB47-328708B0331A}" type="parTrans" cxnId="{A982B0D9-229F-465E-8D68-12A55C795334}">
      <dgm:prSet/>
      <dgm:spPr/>
      <dgm:t>
        <a:bodyPr/>
        <a:lstStyle/>
        <a:p>
          <a:endParaRPr lang="en-US"/>
        </a:p>
      </dgm:t>
    </dgm:pt>
    <dgm:pt modelId="{AB4828BA-9211-40DB-BD16-45FE430AB67D}" type="sibTrans" cxnId="{A982B0D9-229F-465E-8D68-12A55C795334}">
      <dgm:prSet/>
      <dgm:spPr/>
      <dgm:t>
        <a:bodyPr/>
        <a:lstStyle/>
        <a:p>
          <a:endParaRPr lang="en-US"/>
        </a:p>
      </dgm:t>
    </dgm:pt>
    <dgm:pt modelId="{B95ACBAC-E910-479E-A52F-47EB282EDBDF}">
      <dgm:prSet/>
      <dgm:spPr/>
      <dgm:t>
        <a:bodyPr/>
        <a:lstStyle/>
        <a:p>
          <a:r>
            <a:rPr lang="en-IN" dirty="0"/>
            <a:t>5.Problem Statement </a:t>
          </a:r>
          <a:endParaRPr lang="en-US" dirty="0"/>
        </a:p>
      </dgm:t>
    </dgm:pt>
    <dgm:pt modelId="{D7FA6C4F-A207-4CD4-A87F-60718E1F47FC}" type="parTrans" cxnId="{0E9092B4-D932-4067-9633-FED4ACAAA1C8}">
      <dgm:prSet/>
      <dgm:spPr/>
      <dgm:t>
        <a:bodyPr/>
        <a:lstStyle/>
        <a:p>
          <a:endParaRPr lang="en-US"/>
        </a:p>
      </dgm:t>
    </dgm:pt>
    <dgm:pt modelId="{E6EF8DAA-30F6-4BAC-A1B8-5FFFA1584F8E}" type="sibTrans" cxnId="{0E9092B4-D932-4067-9633-FED4ACAAA1C8}">
      <dgm:prSet/>
      <dgm:spPr/>
      <dgm:t>
        <a:bodyPr/>
        <a:lstStyle/>
        <a:p>
          <a:endParaRPr lang="en-US"/>
        </a:p>
      </dgm:t>
    </dgm:pt>
    <dgm:pt modelId="{EDAA58E5-570D-4B4C-A670-413BA6271EAF}">
      <dgm:prSet/>
      <dgm:spPr/>
      <dgm:t>
        <a:bodyPr/>
        <a:lstStyle/>
        <a:p>
          <a:r>
            <a:rPr lang="en-IN" dirty="0"/>
            <a:t>6.Objectives</a:t>
          </a:r>
          <a:endParaRPr lang="en-US" dirty="0"/>
        </a:p>
      </dgm:t>
    </dgm:pt>
    <dgm:pt modelId="{61CAA07F-8B2A-4688-96BE-6F9E73DC1026}" type="parTrans" cxnId="{BF9D67F8-917E-4005-89BF-07F98698F0FD}">
      <dgm:prSet/>
      <dgm:spPr/>
      <dgm:t>
        <a:bodyPr/>
        <a:lstStyle/>
        <a:p>
          <a:endParaRPr lang="en-US"/>
        </a:p>
      </dgm:t>
    </dgm:pt>
    <dgm:pt modelId="{DE68252C-7961-413C-B16B-67556CE1905F}" type="sibTrans" cxnId="{BF9D67F8-917E-4005-89BF-07F98698F0FD}">
      <dgm:prSet/>
      <dgm:spPr/>
      <dgm:t>
        <a:bodyPr/>
        <a:lstStyle/>
        <a:p>
          <a:endParaRPr lang="en-US"/>
        </a:p>
      </dgm:t>
    </dgm:pt>
    <dgm:pt modelId="{96B5BE1A-47AB-47B4-875D-8075F5393D32}">
      <dgm:prSet/>
      <dgm:spPr/>
      <dgm:t>
        <a:bodyPr/>
        <a:lstStyle/>
        <a:p>
          <a:r>
            <a:rPr lang="en-IN" dirty="0"/>
            <a:t>7.Proposed Methodology </a:t>
          </a:r>
        </a:p>
      </dgm:t>
    </dgm:pt>
    <dgm:pt modelId="{B3AAE31E-D3E1-4DCD-9C77-3E3BEA4590A8}" type="parTrans" cxnId="{3337E20A-8143-4FF6-9DE6-B56BD662C85D}">
      <dgm:prSet/>
      <dgm:spPr/>
      <dgm:t>
        <a:bodyPr/>
        <a:lstStyle/>
        <a:p>
          <a:endParaRPr lang="en-US"/>
        </a:p>
      </dgm:t>
    </dgm:pt>
    <dgm:pt modelId="{F83F709A-803D-4DD6-AE37-9D37426E1671}" type="sibTrans" cxnId="{3337E20A-8143-4FF6-9DE6-B56BD662C85D}">
      <dgm:prSet/>
      <dgm:spPr/>
      <dgm:t>
        <a:bodyPr/>
        <a:lstStyle/>
        <a:p>
          <a:endParaRPr lang="en-US"/>
        </a:p>
      </dgm:t>
    </dgm:pt>
    <dgm:pt modelId="{ED7F79CD-80CB-4BC5-954E-029CC3A1E40A}">
      <dgm:prSet/>
      <dgm:spPr/>
      <dgm:t>
        <a:bodyPr/>
        <a:lstStyle/>
        <a:p>
          <a:r>
            <a:rPr lang="en-IN" dirty="0"/>
            <a:t>8.Expected Outcome </a:t>
          </a:r>
          <a:endParaRPr lang="en-US" dirty="0"/>
        </a:p>
      </dgm:t>
    </dgm:pt>
    <dgm:pt modelId="{F6E7B3D3-25B1-43FB-B881-9D53EC9D38BD}" type="parTrans" cxnId="{22373EE8-7EE3-46CA-ACF2-892C270F539D}">
      <dgm:prSet/>
      <dgm:spPr/>
      <dgm:t>
        <a:bodyPr/>
        <a:lstStyle/>
        <a:p>
          <a:endParaRPr lang="en-US"/>
        </a:p>
      </dgm:t>
    </dgm:pt>
    <dgm:pt modelId="{A3D7A7FE-0C76-4B22-AE5A-E10AE1A2A71B}" type="sibTrans" cxnId="{22373EE8-7EE3-46CA-ACF2-892C270F539D}">
      <dgm:prSet/>
      <dgm:spPr/>
      <dgm:t>
        <a:bodyPr/>
        <a:lstStyle/>
        <a:p>
          <a:endParaRPr lang="en-US"/>
        </a:p>
      </dgm:t>
    </dgm:pt>
    <dgm:pt modelId="{22E3D1B9-52DB-485D-9F06-C83EE2E69284}">
      <dgm:prSet/>
      <dgm:spPr/>
      <dgm:t>
        <a:bodyPr/>
        <a:lstStyle/>
        <a:p>
          <a:r>
            <a:rPr lang="en-IN" dirty="0"/>
            <a:t>9.Applications </a:t>
          </a:r>
          <a:endParaRPr lang="en-US" dirty="0"/>
        </a:p>
      </dgm:t>
    </dgm:pt>
    <dgm:pt modelId="{61E92D13-EA1B-4FFB-A592-B391FF73598C}" type="parTrans" cxnId="{E1023057-A20A-46E1-8536-39CFD4BAD10E}">
      <dgm:prSet/>
      <dgm:spPr/>
      <dgm:t>
        <a:bodyPr/>
        <a:lstStyle/>
        <a:p>
          <a:endParaRPr lang="en-US"/>
        </a:p>
      </dgm:t>
    </dgm:pt>
    <dgm:pt modelId="{0029E26B-E4FC-415E-8E9B-3D5AB9E27C95}" type="sibTrans" cxnId="{E1023057-A20A-46E1-8536-39CFD4BAD10E}">
      <dgm:prSet/>
      <dgm:spPr/>
      <dgm:t>
        <a:bodyPr/>
        <a:lstStyle/>
        <a:p>
          <a:endParaRPr lang="en-US"/>
        </a:p>
      </dgm:t>
    </dgm:pt>
    <dgm:pt modelId="{83E706B0-6F78-46AA-A6FB-0E8E1E2ADCE1}">
      <dgm:prSet/>
      <dgm:spPr/>
      <dgm:t>
        <a:bodyPr/>
        <a:lstStyle/>
        <a:p>
          <a:r>
            <a:rPr lang="en-IN" dirty="0"/>
            <a:t>11.References</a:t>
          </a:r>
          <a:endParaRPr lang="en-US" dirty="0"/>
        </a:p>
      </dgm:t>
    </dgm:pt>
    <dgm:pt modelId="{BB3EF9B2-929C-4651-8F55-EED72EC2C80C}" type="parTrans" cxnId="{81EED569-CAA4-4EE0-ADD9-D1CAE078FA24}">
      <dgm:prSet/>
      <dgm:spPr/>
      <dgm:t>
        <a:bodyPr/>
        <a:lstStyle/>
        <a:p>
          <a:endParaRPr lang="en-US"/>
        </a:p>
      </dgm:t>
    </dgm:pt>
    <dgm:pt modelId="{6AD31108-ADF8-4AC2-8AAF-9A2ABFA5119A}" type="sibTrans" cxnId="{81EED569-CAA4-4EE0-ADD9-D1CAE078FA24}">
      <dgm:prSet/>
      <dgm:spPr/>
      <dgm:t>
        <a:bodyPr/>
        <a:lstStyle/>
        <a:p>
          <a:endParaRPr lang="en-US"/>
        </a:p>
      </dgm:t>
    </dgm:pt>
    <dgm:pt modelId="{C6D39A4E-EECA-44D1-B946-A5D8BC1CB2ED}">
      <dgm:prSet/>
      <dgm:spPr/>
      <dgm:t>
        <a:bodyPr/>
        <a:lstStyle/>
        <a:p>
          <a:r>
            <a:rPr lang="en-US" dirty="0"/>
            <a:t>10.Project Timeline</a:t>
          </a:r>
        </a:p>
      </dgm:t>
    </dgm:pt>
    <dgm:pt modelId="{DD397EED-CC90-437F-B015-A2E788E1443E}" type="parTrans" cxnId="{B7923CD8-BE9D-4E68-9E7A-F0A60D3A62D8}">
      <dgm:prSet/>
      <dgm:spPr/>
      <dgm:t>
        <a:bodyPr/>
        <a:lstStyle/>
        <a:p>
          <a:endParaRPr lang="en-IN"/>
        </a:p>
      </dgm:t>
    </dgm:pt>
    <dgm:pt modelId="{73843B52-7CAF-4A4C-8BC6-B6CDFFA8782A}" type="sibTrans" cxnId="{B7923CD8-BE9D-4E68-9E7A-F0A60D3A62D8}">
      <dgm:prSet/>
      <dgm:spPr/>
      <dgm:t>
        <a:bodyPr/>
        <a:lstStyle/>
        <a:p>
          <a:endParaRPr lang="en-IN"/>
        </a:p>
      </dgm:t>
    </dgm:pt>
    <dgm:pt modelId="{80092C24-CCDE-4B47-B3B5-AAE88525EA65}" type="pres">
      <dgm:prSet presAssocID="{EFDAE619-0CEA-4108-BEA6-6F32749486D9}" presName="vert0" presStyleCnt="0">
        <dgm:presLayoutVars>
          <dgm:dir/>
          <dgm:animOne val="branch"/>
          <dgm:animLvl val="lvl"/>
        </dgm:presLayoutVars>
      </dgm:prSet>
      <dgm:spPr/>
    </dgm:pt>
    <dgm:pt modelId="{B4F70BCF-DFDE-41BE-983B-453278360EAA}" type="pres">
      <dgm:prSet presAssocID="{0A6B2737-28CD-434D-9ADC-A158A73917A2}" presName="thickLine" presStyleLbl="alignNode1" presStyleIdx="0" presStyleCnt="11"/>
      <dgm:spPr/>
    </dgm:pt>
    <dgm:pt modelId="{04501EA3-FAD7-4BDE-8D01-421982D8CA19}" type="pres">
      <dgm:prSet presAssocID="{0A6B2737-28CD-434D-9ADC-A158A73917A2}" presName="horz1" presStyleCnt="0"/>
      <dgm:spPr/>
    </dgm:pt>
    <dgm:pt modelId="{81E1D25F-AF4F-42B5-87E4-7E767B085C79}" type="pres">
      <dgm:prSet presAssocID="{0A6B2737-28CD-434D-9ADC-A158A73917A2}" presName="tx1" presStyleLbl="revTx" presStyleIdx="0" presStyleCnt="11"/>
      <dgm:spPr/>
    </dgm:pt>
    <dgm:pt modelId="{A7AC3C1E-5ACE-4A8A-82F7-3B186A4FDFF9}" type="pres">
      <dgm:prSet presAssocID="{0A6B2737-28CD-434D-9ADC-A158A73917A2}" presName="vert1" presStyleCnt="0"/>
      <dgm:spPr/>
    </dgm:pt>
    <dgm:pt modelId="{B42D3B42-3431-4CAB-B618-EA8F1F7AEF93}" type="pres">
      <dgm:prSet presAssocID="{D511B563-F321-4025-A718-788F2B783020}" presName="thickLine" presStyleLbl="alignNode1" presStyleIdx="1" presStyleCnt="11"/>
      <dgm:spPr/>
    </dgm:pt>
    <dgm:pt modelId="{CA17F4D4-E975-4EF0-9A4B-D84C842172D8}" type="pres">
      <dgm:prSet presAssocID="{D511B563-F321-4025-A718-788F2B783020}" presName="horz1" presStyleCnt="0"/>
      <dgm:spPr/>
    </dgm:pt>
    <dgm:pt modelId="{7EB4E161-C015-4DEC-A620-23A159F7DB05}" type="pres">
      <dgm:prSet presAssocID="{D511B563-F321-4025-A718-788F2B783020}" presName="tx1" presStyleLbl="revTx" presStyleIdx="1" presStyleCnt="11"/>
      <dgm:spPr/>
    </dgm:pt>
    <dgm:pt modelId="{18CC86E8-37BA-4023-862E-61D063C9074F}" type="pres">
      <dgm:prSet presAssocID="{D511B563-F321-4025-A718-788F2B783020}" presName="vert1" presStyleCnt="0"/>
      <dgm:spPr/>
    </dgm:pt>
    <dgm:pt modelId="{FB2EED0D-8E58-49F9-AB34-EB909983222E}" type="pres">
      <dgm:prSet presAssocID="{D758550D-BE98-4950-999C-B3A60FE88095}" presName="thickLine" presStyleLbl="alignNode1" presStyleIdx="2" presStyleCnt="11"/>
      <dgm:spPr/>
    </dgm:pt>
    <dgm:pt modelId="{CCE69B70-84C4-448D-997C-782D8EF729E3}" type="pres">
      <dgm:prSet presAssocID="{D758550D-BE98-4950-999C-B3A60FE88095}" presName="horz1" presStyleCnt="0"/>
      <dgm:spPr/>
    </dgm:pt>
    <dgm:pt modelId="{55ED831A-89EB-4DC9-BFC1-B92C44C37252}" type="pres">
      <dgm:prSet presAssocID="{D758550D-BE98-4950-999C-B3A60FE88095}" presName="tx1" presStyleLbl="revTx" presStyleIdx="2" presStyleCnt="11"/>
      <dgm:spPr/>
    </dgm:pt>
    <dgm:pt modelId="{0D2F4A93-681D-471B-999C-6A118B8CDEBF}" type="pres">
      <dgm:prSet presAssocID="{D758550D-BE98-4950-999C-B3A60FE88095}" presName="vert1" presStyleCnt="0"/>
      <dgm:spPr/>
    </dgm:pt>
    <dgm:pt modelId="{C68D90C0-ABF4-41AE-ACF8-7C965BC950AD}" type="pres">
      <dgm:prSet presAssocID="{4C797328-C020-4139-A1FA-E60D1E692D34}" presName="thickLine" presStyleLbl="alignNode1" presStyleIdx="3" presStyleCnt="11"/>
      <dgm:spPr/>
    </dgm:pt>
    <dgm:pt modelId="{8749F9DE-3261-4E24-B2B0-2EDFB154F01C}" type="pres">
      <dgm:prSet presAssocID="{4C797328-C020-4139-A1FA-E60D1E692D34}" presName="horz1" presStyleCnt="0"/>
      <dgm:spPr/>
    </dgm:pt>
    <dgm:pt modelId="{753FD821-AA7C-47DC-B6CB-70B42ADF92E4}" type="pres">
      <dgm:prSet presAssocID="{4C797328-C020-4139-A1FA-E60D1E692D34}" presName="tx1" presStyleLbl="revTx" presStyleIdx="3" presStyleCnt="11"/>
      <dgm:spPr/>
    </dgm:pt>
    <dgm:pt modelId="{5229180F-D090-4D3E-AFE5-466E5DE2EEAD}" type="pres">
      <dgm:prSet presAssocID="{4C797328-C020-4139-A1FA-E60D1E692D34}" presName="vert1" presStyleCnt="0"/>
      <dgm:spPr/>
    </dgm:pt>
    <dgm:pt modelId="{CD091F02-3FD6-488E-A675-E8FD89383D13}" type="pres">
      <dgm:prSet presAssocID="{B95ACBAC-E910-479E-A52F-47EB282EDBDF}" presName="thickLine" presStyleLbl="alignNode1" presStyleIdx="4" presStyleCnt="11"/>
      <dgm:spPr/>
    </dgm:pt>
    <dgm:pt modelId="{52AA3C99-F0DF-4CA9-9AF0-4E95C4EC712E}" type="pres">
      <dgm:prSet presAssocID="{B95ACBAC-E910-479E-A52F-47EB282EDBDF}" presName="horz1" presStyleCnt="0"/>
      <dgm:spPr/>
    </dgm:pt>
    <dgm:pt modelId="{9A16197B-31FE-4681-A939-6F1134047379}" type="pres">
      <dgm:prSet presAssocID="{B95ACBAC-E910-479E-A52F-47EB282EDBDF}" presName="tx1" presStyleLbl="revTx" presStyleIdx="4" presStyleCnt="11"/>
      <dgm:spPr/>
    </dgm:pt>
    <dgm:pt modelId="{8207F339-2178-4EBD-B620-8DB2E2181808}" type="pres">
      <dgm:prSet presAssocID="{B95ACBAC-E910-479E-A52F-47EB282EDBDF}" presName="vert1" presStyleCnt="0"/>
      <dgm:spPr/>
    </dgm:pt>
    <dgm:pt modelId="{E90E8CBE-FC76-4E18-8D47-7ACCCAD53EF7}" type="pres">
      <dgm:prSet presAssocID="{EDAA58E5-570D-4B4C-A670-413BA6271EAF}" presName="thickLine" presStyleLbl="alignNode1" presStyleIdx="5" presStyleCnt="11"/>
      <dgm:spPr/>
    </dgm:pt>
    <dgm:pt modelId="{72D4EF1F-6C89-4C88-BE54-2A1A5BB1B055}" type="pres">
      <dgm:prSet presAssocID="{EDAA58E5-570D-4B4C-A670-413BA6271EAF}" presName="horz1" presStyleCnt="0"/>
      <dgm:spPr/>
    </dgm:pt>
    <dgm:pt modelId="{6BCB42F4-86DA-4895-BEC9-CF36125A72C1}" type="pres">
      <dgm:prSet presAssocID="{EDAA58E5-570D-4B4C-A670-413BA6271EAF}" presName="tx1" presStyleLbl="revTx" presStyleIdx="5" presStyleCnt="11"/>
      <dgm:spPr/>
    </dgm:pt>
    <dgm:pt modelId="{E2D22DD1-183C-4D29-8CB0-4919D0DD317B}" type="pres">
      <dgm:prSet presAssocID="{EDAA58E5-570D-4B4C-A670-413BA6271EAF}" presName="vert1" presStyleCnt="0"/>
      <dgm:spPr/>
    </dgm:pt>
    <dgm:pt modelId="{7A65B15A-27EE-448C-A3C3-D3A40077C29F}" type="pres">
      <dgm:prSet presAssocID="{96B5BE1A-47AB-47B4-875D-8075F5393D32}" presName="thickLine" presStyleLbl="alignNode1" presStyleIdx="6" presStyleCnt="11"/>
      <dgm:spPr/>
    </dgm:pt>
    <dgm:pt modelId="{B2706E24-16BB-4C49-AE5E-937A6E6026A4}" type="pres">
      <dgm:prSet presAssocID="{96B5BE1A-47AB-47B4-875D-8075F5393D32}" presName="horz1" presStyleCnt="0"/>
      <dgm:spPr/>
    </dgm:pt>
    <dgm:pt modelId="{53A173FA-0C34-4DA1-8145-37B50347F00A}" type="pres">
      <dgm:prSet presAssocID="{96B5BE1A-47AB-47B4-875D-8075F5393D32}" presName="tx1" presStyleLbl="revTx" presStyleIdx="6" presStyleCnt="11"/>
      <dgm:spPr/>
    </dgm:pt>
    <dgm:pt modelId="{0F8B54FE-B3A8-4F07-B20A-430C418A4F5B}" type="pres">
      <dgm:prSet presAssocID="{96B5BE1A-47AB-47B4-875D-8075F5393D32}" presName="vert1" presStyleCnt="0"/>
      <dgm:spPr/>
    </dgm:pt>
    <dgm:pt modelId="{B830CBB5-D0D8-426F-9AA3-7EFB94103B87}" type="pres">
      <dgm:prSet presAssocID="{ED7F79CD-80CB-4BC5-954E-029CC3A1E40A}" presName="thickLine" presStyleLbl="alignNode1" presStyleIdx="7" presStyleCnt="11"/>
      <dgm:spPr/>
    </dgm:pt>
    <dgm:pt modelId="{9F89FFC7-FC97-47DB-9567-C02C49955BE3}" type="pres">
      <dgm:prSet presAssocID="{ED7F79CD-80CB-4BC5-954E-029CC3A1E40A}" presName="horz1" presStyleCnt="0"/>
      <dgm:spPr/>
    </dgm:pt>
    <dgm:pt modelId="{4106FE74-1EF5-4082-A8C0-EC7E7792C068}" type="pres">
      <dgm:prSet presAssocID="{ED7F79CD-80CB-4BC5-954E-029CC3A1E40A}" presName="tx1" presStyleLbl="revTx" presStyleIdx="7" presStyleCnt="11"/>
      <dgm:spPr/>
    </dgm:pt>
    <dgm:pt modelId="{8E3D4370-065E-4CB1-9183-FD875C769964}" type="pres">
      <dgm:prSet presAssocID="{ED7F79CD-80CB-4BC5-954E-029CC3A1E40A}" presName="vert1" presStyleCnt="0"/>
      <dgm:spPr/>
    </dgm:pt>
    <dgm:pt modelId="{E051CE7D-65D5-4540-94A6-92A4BA3807C0}" type="pres">
      <dgm:prSet presAssocID="{22E3D1B9-52DB-485D-9F06-C83EE2E69284}" presName="thickLine" presStyleLbl="alignNode1" presStyleIdx="8" presStyleCnt="11"/>
      <dgm:spPr/>
    </dgm:pt>
    <dgm:pt modelId="{54D5EEBC-93F8-43D0-BA06-DFE997354951}" type="pres">
      <dgm:prSet presAssocID="{22E3D1B9-52DB-485D-9F06-C83EE2E69284}" presName="horz1" presStyleCnt="0"/>
      <dgm:spPr/>
    </dgm:pt>
    <dgm:pt modelId="{89252697-BDEA-4180-BD09-F439486A6CBC}" type="pres">
      <dgm:prSet presAssocID="{22E3D1B9-52DB-485D-9F06-C83EE2E69284}" presName="tx1" presStyleLbl="revTx" presStyleIdx="8" presStyleCnt="11"/>
      <dgm:spPr/>
    </dgm:pt>
    <dgm:pt modelId="{7645C7D2-BAC2-4769-A0FC-FDF28B479BAB}" type="pres">
      <dgm:prSet presAssocID="{22E3D1B9-52DB-485D-9F06-C83EE2E69284}" presName="vert1" presStyleCnt="0"/>
      <dgm:spPr/>
    </dgm:pt>
    <dgm:pt modelId="{8A126544-B21B-4416-A5BD-5BDF21A9E846}" type="pres">
      <dgm:prSet presAssocID="{C6D39A4E-EECA-44D1-B946-A5D8BC1CB2ED}" presName="thickLine" presStyleLbl="alignNode1" presStyleIdx="9" presStyleCnt="11"/>
      <dgm:spPr/>
    </dgm:pt>
    <dgm:pt modelId="{0110E49D-868B-4A77-B705-39B6F966CC20}" type="pres">
      <dgm:prSet presAssocID="{C6D39A4E-EECA-44D1-B946-A5D8BC1CB2ED}" presName="horz1" presStyleCnt="0"/>
      <dgm:spPr/>
    </dgm:pt>
    <dgm:pt modelId="{72B79E6A-1D97-4A6C-B0BF-ACFDA9EC2831}" type="pres">
      <dgm:prSet presAssocID="{C6D39A4E-EECA-44D1-B946-A5D8BC1CB2ED}" presName="tx1" presStyleLbl="revTx" presStyleIdx="9" presStyleCnt="11"/>
      <dgm:spPr/>
    </dgm:pt>
    <dgm:pt modelId="{DCD24067-6731-49CE-A417-14FD79F72CA7}" type="pres">
      <dgm:prSet presAssocID="{C6D39A4E-EECA-44D1-B946-A5D8BC1CB2ED}" presName="vert1" presStyleCnt="0"/>
      <dgm:spPr/>
    </dgm:pt>
    <dgm:pt modelId="{C48F9CD0-7557-4811-B299-000884196FD0}" type="pres">
      <dgm:prSet presAssocID="{83E706B0-6F78-46AA-A6FB-0E8E1E2ADCE1}" presName="thickLine" presStyleLbl="alignNode1" presStyleIdx="10" presStyleCnt="11"/>
      <dgm:spPr/>
    </dgm:pt>
    <dgm:pt modelId="{7EE4F574-037B-48A7-89D6-B6E2202B8595}" type="pres">
      <dgm:prSet presAssocID="{83E706B0-6F78-46AA-A6FB-0E8E1E2ADCE1}" presName="horz1" presStyleCnt="0"/>
      <dgm:spPr/>
    </dgm:pt>
    <dgm:pt modelId="{464BD614-DD00-4408-921E-A9224A95189C}" type="pres">
      <dgm:prSet presAssocID="{83E706B0-6F78-46AA-A6FB-0E8E1E2ADCE1}" presName="tx1" presStyleLbl="revTx" presStyleIdx="10" presStyleCnt="11"/>
      <dgm:spPr/>
    </dgm:pt>
    <dgm:pt modelId="{8013B7EA-AE81-44B3-917C-568813914150}" type="pres">
      <dgm:prSet presAssocID="{83E706B0-6F78-46AA-A6FB-0E8E1E2ADCE1}" presName="vert1" presStyleCnt="0"/>
      <dgm:spPr/>
    </dgm:pt>
  </dgm:ptLst>
  <dgm:cxnLst>
    <dgm:cxn modelId="{3337E20A-8143-4FF6-9DE6-B56BD662C85D}" srcId="{EFDAE619-0CEA-4108-BEA6-6F32749486D9}" destId="{96B5BE1A-47AB-47B4-875D-8075F5393D32}" srcOrd="6" destOrd="0" parTransId="{B3AAE31E-D3E1-4DCD-9C77-3E3BEA4590A8}" sibTransId="{F83F709A-803D-4DD6-AE37-9D37426E1671}"/>
    <dgm:cxn modelId="{06E2C233-BB73-4B88-B5DD-D77DE90591D1}" type="presOf" srcId="{D758550D-BE98-4950-999C-B3A60FE88095}" destId="{55ED831A-89EB-4DC9-BFC1-B92C44C37252}" srcOrd="0" destOrd="0" presId="urn:microsoft.com/office/officeart/2008/layout/LinedList"/>
    <dgm:cxn modelId="{94BF665D-24FD-4421-8FAC-F799D9901672}" type="presOf" srcId="{ED7F79CD-80CB-4BC5-954E-029CC3A1E40A}" destId="{4106FE74-1EF5-4082-A8C0-EC7E7792C068}" srcOrd="0" destOrd="0" presId="urn:microsoft.com/office/officeart/2008/layout/LinedList"/>
    <dgm:cxn modelId="{0282F941-18A4-423A-B268-12E08A86A55B}" type="presOf" srcId="{0A6B2737-28CD-434D-9ADC-A158A73917A2}" destId="{81E1D25F-AF4F-42B5-87E4-7E767B085C79}" srcOrd="0" destOrd="0" presId="urn:microsoft.com/office/officeart/2008/layout/LinedList"/>
    <dgm:cxn modelId="{81EED569-CAA4-4EE0-ADD9-D1CAE078FA24}" srcId="{EFDAE619-0CEA-4108-BEA6-6F32749486D9}" destId="{83E706B0-6F78-46AA-A6FB-0E8E1E2ADCE1}" srcOrd="10" destOrd="0" parTransId="{BB3EF9B2-929C-4651-8F55-EED72EC2C80C}" sibTransId="{6AD31108-ADF8-4AC2-8AAF-9A2ABFA5119A}"/>
    <dgm:cxn modelId="{56F4AA6D-A969-4EB9-AF94-C7B2DC7DE321}" srcId="{EFDAE619-0CEA-4108-BEA6-6F32749486D9}" destId="{0A6B2737-28CD-434D-9ADC-A158A73917A2}" srcOrd="0" destOrd="0" parTransId="{52F9BDD2-557C-4DFE-8214-7B44C499D21D}" sibTransId="{558D6084-84B3-4302-859B-4ED9D59D82CC}"/>
    <dgm:cxn modelId="{E1023057-A20A-46E1-8536-39CFD4BAD10E}" srcId="{EFDAE619-0CEA-4108-BEA6-6F32749486D9}" destId="{22E3D1B9-52DB-485D-9F06-C83EE2E69284}" srcOrd="8" destOrd="0" parTransId="{61E92D13-EA1B-4FFB-A592-B391FF73598C}" sibTransId="{0029E26B-E4FC-415E-8E9B-3D5AB9E27C95}"/>
    <dgm:cxn modelId="{2A6C6280-8DA3-4A5D-A0C4-A25C1D809CFB}" type="presOf" srcId="{D511B563-F321-4025-A718-788F2B783020}" destId="{7EB4E161-C015-4DEC-A620-23A159F7DB05}" srcOrd="0" destOrd="0" presId="urn:microsoft.com/office/officeart/2008/layout/LinedList"/>
    <dgm:cxn modelId="{A41D318C-822C-4849-9C4C-0894DD906C8D}" type="presOf" srcId="{83E706B0-6F78-46AA-A6FB-0E8E1E2ADCE1}" destId="{464BD614-DD00-4408-921E-A9224A95189C}" srcOrd="0" destOrd="0" presId="urn:microsoft.com/office/officeart/2008/layout/LinedList"/>
    <dgm:cxn modelId="{CC9F9A97-73A3-4F6F-BCF7-47EF7D561679}" type="presOf" srcId="{EFDAE619-0CEA-4108-BEA6-6F32749486D9}" destId="{80092C24-CCDE-4B47-B3B5-AAE88525EA65}" srcOrd="0" destOrd="0" presId="urn:microsoft.com/office/officeart/2008/layout/LinedList"/>
    <dgm:cxn modelId="{917852AA-BAE9-4F5C-A63D-E8B6FC9AAA0A}" type="presOf" srcId="{4C797328-C020-4139-A1FA-E60D1E692D34}" destId="{753FD821-AA7C-47DC-B6CB-70B42ADF92E4}" srcOrd="0" destOrd="0" presId="urn:microsoft.com/office/officeart/2008/layout/LinedList"/>
    <dgm:cxn modelId="{0E9092B4-D932-4067-9633-FED4ACAAA1C8}" srcId="{EFDAE619-0CEA-4108-BEA6-6F32749486D9}" destId="{B95ACBAC-E910-479E-A52F-47EB282EDBDF}" srcOrd="4" destOrd="0" parTransId="{D7FA6C4F-A207-4CD4-A87F-60718E1F47FC}" sibTransId="{E6EF8DAA-30F6-4BAC-A1B8-5FFFA1584F8E}"/>
    <dgm:cxn modelId="{2555A5B9-6322-4D40-B6C7-911EA95CEA43}" type="presOf" srcId="{22E3D1B9-52DB-485D-9F06-C83EE2E69284}" destId="{89252697-BDEA-4180-BD09-F439486A6CBC}" srcOrd="0" destOrd="0" presId="urn:microsoft.com/office/officeart/2008/layout/LinedList"/>
    <dgm:cxn modelId="{A7EDD4C2-BA6C-49A4-B715-A7A6026BDC27}" type="presOf" srcId="{96B5BE1A-47AB-47B4-875D-8075F5393D32}" destId="{53A173FA-0C34-4DA1-8145-37B50347F00A}" srcOrd="0" destOrd="0" presId="urn:microsoft.com/office/officeart/2008/layout/LinedList"/>
    <dgm:cxn modelId="{CC08D9C7-DCF5-484C-A469-2474DEE4376F}" srcId="{EFDAE619-0CEA-4108-BEA6-6F32749486D9}" destId="{D511B563-F321-4025-A718-788F2B783020}" srcOrd="1" destOrd="0" parTransId="{6747A11F-F974-493D-BA85-181F065A24A1}" sibTransId="{AC101DD3-1D7A-413A-BAE9-BC886CF8EB51}"/>
    <dgm:cxn modelId="{0A965AD5-2925-4E15-994E-CB7C0A38F916}" type="presOf" srcId="{EDAA58E5-570D-4B4C-A670-413BA6271EAF}" destId="{6BCB42F4-86DA-4895-BEC9-CF36125A72C1}" srcOrd="0" destOrd="0" presId="urn:microsoft.com/office/officeart/2008/layout/LinedList"/>
    <dgm:cxn modelId="{B7923CD8-BE9D-4E68-9E7A-F0A60D3A62D8}" srcId="{EFDAE619-0CEA-4108-BEA6-6F32749486D9}" destId="{C6D39A4E-EECA-44D1-B946-A5D8BC1CB2ED}" srcOrd="9" destOrd="0" parTransId="{DD397EED-CC90-437F-B015-A2E788E1443E}" sibTransId="{73843B52-7CAF-4A4C-8BC6-B6CDFFA8782A}"/>
    <dgm:cxn modelId="{A982B0D9-229F-465E-8D68-12A55C795334}" srcId="{EFDAE619-0CEA-4108-BEA6-6F32749486D9}" destId="{4C797328-C020-4139-A1FA-E60D1E692D34}" srcOrd="3" destOrd="0" parTransId="{74035CC4-AC00-4BA1-BB47-328708B0331A}" sibTransId="{AB4828BA-9211-40DB-BD16-45FE430AB67D}"/>
    <dgm:cxn modelId="{22373EE8-7EE3-46CA-ACF2-892C270F539D}" srcId="{EFDAE619-0CEA-4108-BEA6-6F32749486D9}" destId="{ED7F79CD-80CB-4BC5-954E-029CC3A1E40A}" srcOrd="7" destOrd="0" parTransId="{F6E7B3D3-25B1-43FB-B881-9D53EC9D38BD}" sibTransId="{A3D7A7FE-0C76-4B22-AE5A-E10AE1A2A71B}"/>
    <dgm:cxn modelId="{B87FFCEA-19F4-40C1-B4CF-63747F800B48}" srcId="{EFDAE619-0CEA-4108-BEA6-6F32749486D9}" destId="{D758550D-BE98-4950-999C-B3A60FE88095}" srcOrd="2" destOrd="0" parTransId="{3615A98C-98E6-4212-AC89-6752E926830B}" sibTransId="{96BE3528-1AA2-49A1-8D6F-6E4F677DDED9}"/>
    <dgm:cxn modelId="{0FC152EB-B34F-49E8-B51F-48CBCB9A5B6D}" type="presOf" srcId="{B95ACBAC-E910-479E-A52F-47EB282EDBDF}" destId="{9A16197B-31FE-4681-A939-6F1134047379}" srcOrd="0" destOrd="0" presId="urn:microsoft.com/office/officeart/2008/layout/LinedList"/>
    <dgm:cxn modelId="{BF9D67F8-917E-4005-89BF-07F98698F0FD}" srcId="{EFDAE619-0CEA-4108-BEA6-6F32749486D9}" destId="{EDAA58E5-570D-4B4C-A670-413BA6271EAF}" srcOrd="5" destOrd="0" parTransId="{61CAA07F-8B2A-4688-96BE-6F9E73DC1026}" sibTransId="{DE68252C-7961-413C-B16B-67556CE1905F}"/>
    <dgm:cxn modelId="{6948C5FF-84FD-4F07-9C53-5774299F252E}" type="presOf" srcId="{C6D39A4E-EECA-44D1-B946-A5D8BC1CB2ED}" destId="{72B79E6A-1D97-4A6C-B0BF-ACFDA9EC2831}" srcOrd="0" destOrd="0" presId="urn:microsoft.com/office/officeart/2008/layout/LinedList"/>
    <dgm:cxn modelId="{C1A601F2-FE4E-4DB6-9323-14240BC9D36F}" type="presParOf" srcId="{80092C24-CCDE-4B47-B3B5-AAE88525EA65}" destId="{B4F70BCF-DFDE-41BE-983B-453278360EAA}" srcOrd="0" destOrd="0" presId="urn:microsoft.com/office/officeart/2008/layout/LinedList"/>
    <dgm:cxn modelId="{E406C49E-5594-43ED-A712-BFE5CECA1D01}" type="presParOf" srcId="{80092C24-CCDE-4B47-B3B5-AAE88525EA65}" destId="{04501EA3-FAD7-4BDE-8D01-421982D8CA19}" srcOrd="1" destOrd="0" presId="urn:microsoft.com/office/officeart/2008/layout/LinedList"/>
    <dgm:cxn modelId="{03F65263-EE35-40C6-A9D8-8F565A487CEC}" type="presParOf" srcId="{04501EA3-FAD7-4BDE-8D01-421982D8CA19}" destId="{81E1D25F-AF4F-42B5-87E4-7E767B085C79}" srcOrd="0" destOrd="0" presId="urn:microsoft.com/office/officeart/2008/layout/LinedList"/>
    <dgm:cxn modelId="{10D127AC-9C4A-4DF0-974C-D40843CCE625}" type="presParOf" srcId="{04501EA3-FAD7-4BDE-8D01-421982D8CA19}" destId="{A7AC3C1E-5ACE-4A8A-82F7-3B186A4FDFF9}" srcOrd="1" destOrd="0" presId="urn:microsoft.com/office/officeart/2008/layout/LinedList"/>
    <dgm:cxn modelId="{4E13EA8F-9CB3-404F-890F-810E9B4542B5}" type="presParOf" srcId="{80092C24-CCDE-4B47-B3B5-AAE88525EA65}" destId="{B42D3B42-3431-4CAB-B618-EA8F1F7AEF93}" srcOrd="2" destOrd="0" presId="urn:microsoft.com/office/officeart/2008/layout/LinedList"/>
    <dgm:cxn modelId="{11C59ACE-7817-4A44-A646-ED0374917452}" type="presParOf" srcId="{80092C24-CCDE-4B47-B3B5-AAE88525EA65}" destId="{CA17F4D4-E975-4EF0-9A4B-D84C842172D8}" srcOrd="3" destOrd="0" presId="urn:microsoft.com/office/officeart/2008/layout/LinedList"/>
    <dgm:cxn modelId="{3FEC186F-6E38-49CD-AB17-8B3F539FA394}" type="presParOf" srcId="{CA17F4D4-E975-4EF0-9A4B-D84C842172D8}" destId="{7EB4E161-C015-4DEC-A620-23A159F7DB05}" srcOrd="0" destOrd="0" presId="urn:microsoft.com/office/officeart/2008/layout/LinedList"/>
    <dgm:cxn modelId="{39E6D0AE-DBE1-48B5-81DF-84950058B51A}" type="presParOf" srcId="{CA17F4D4-E975-4EF0-9A4B-D84C842172D8}" destId="{18CC86E8-37BA-4023-862E-61D063C9074F}" srcOrd="1" destOrd="0" presId="urn:microsoft.com/office/officeart/2008/layout/LinedList"/>
    <dgm:cxn modelId="{F446504A-3AC3-491F-AE0E-77F7E82FDAF4}" type="presParOf" srcId="{80092C24-CCDE-4B47-B3B5-AAE88525EA65}" destId="{FB2EED0D-8E58-49F9-AB34-EB909983222E}" srcOrd="4" destOrd="0" presId="urn:microsoft.com/office/officeart/2008/layout/LinedList"/>
    <dgm:cxn modelId="{93EAC822-1D3A-48EA-BA08-7465680AA506}" type="presParOf" srcId="{80092C24-CCDE-4B47-B3B5-AAE88525EA65}" destId="{CCE69B70-84C4-448D-997C-782D8EF729E3}" srcOrd="5" destOrd="0" presId="urn:microsoft.com/office/officeart/2008/layout/LinedList"/>
    <dgm:cxn modelId="{1565E803-9EA8-49BE-8AC7-D560FBBD9D94}" type="presParOf" srcId="{CCE69B70-84C4-448D-997C-782D8EF729E3}" destId="{55ED831A-89EB-4DC9-BFC1-B92C44C37252}" srcOrd="0" destOrd="0" presId="urn:microsoft.com/office/officeart/2008/layout/LinedList"/>
    <dgm:cxn modelId="{0FBC5044-4B73-4EB5-8FFA-4F5E3EB7136D}" type="presParOf" srcId="{CCE69B70-84C4-448D-997C-782D8EF729E3}" destId="{0D2F4A93-681D-471B-999C-6A118B8CDEBF}" srcOrd="1" destOrd="0" presId="urn:microsoft.com/office/officeart/2008/layout/LinedList"/>
    <dgm:cxn modelId="{D4A3F1E1-D392-458B-A87D-4EDB99D28C25}" type="presParOf" srcId="{80092C24-CCDE-4B47-B3B5-AAE88525EA65}" destId="{C68D90C0-ABF4-41AE-ACF8-7C965BC950AD}" srcOrd="6" destOrd="0" presId="urn:microsoft.com/office/officeart/2008/layout/LinedList"/>
    <dgm:cxn modelId="{98EA9E24-1415-446D-8839-9CFCCC950C3A}" type="presParOf" srcId="{80092C24-CCDE-4B47-B3B5-AAE88525EA65}" destId="{8749F9DE-3261-4E24-B2B0-2EDFB154F01C}" srcOrd="7" destOrd="0" presId="urn:microsoft.com/office/officeart/2008/layout/LinedList"/>
    <dgm:cxn modelId="{B77664D7-188F-44C5-B743-0D76BD6D8C0E}" type="presParOf" srcId="{8749F9DE-3261-4E24-B2B0-2EDFB154F01C}" destId="{753FD821-AA7C-47DC-B6CB-70B42ADF92E4}" srcOrd="0" destOrd="0" presId="urn:microsoft.com/office/officeart/2008/layout/LinedList"/>
    <dgm:cxn modelId="{014E7A09-E8D5-4E04-8838-5B9A0D6B0D22}" type="presParOf" srcId="{8749F9DE-3261-4E24-B2B0-2EDFB154F01C}" destId="{5229180F-D090-4D3E-AFE5-466E5DE2EEAD}" srcOrd="1" destOrd="0" presId="urn:microsoft.com/office/officeart/2008/layout/LinedList"/>
    <dgm:cxn modelId="{F2B7E7B0-3E17-4481-B42B-98B408626176}" type="presParOf" srcId="{80092C24-CCDE-4B47-B3B5-AAE88525EA65}" destId="{CD091F02-3FD6-488E-A675-E8FD89383D13}" srcOrd="8" destOrd="0" presId="urn:microsoft.com/office/officeart/2008/layout/LinedList"/>
    <dgm:cxn modelId="{9D2A3174-4321-4D1E-A2C1-CAB6D011ED3B}" type="presParOf" srcId="{80092C24-CCDE-4B47-B3B5-AAE88525EA65}" destId="{52AA3C99-F0DF-4CA9-9AF0-4E95C4EC712E}" srcOrd="9" destOrd="0" presId="urn:microsoft.com/office/officeart/2008/layout/LinedList"/>
    <dgm:cxn modelId="{AFC0A4F6-E3D2-43E6-BAFC-28321078FA6E}" type="presParOf" srcId="{52AA3C99-F0DF-4CA9-9AF0-4E95C4EC712E}" destId="{9A16197B-31FE-4681-A939-6F1134047379}" srcOrd="0" destOrd="0" presId="urn:microsoft.com/office/officeart/2008/layout/LinedList"/>
    <dgm:cxn modelId="{91C39CA0-92FF-4C57-BF71-3BE11C0774AE}" type="presParOf" srcId="{52AA3C99-F0DF-4CA9-9AF0-4E95C4EC712E}" destId="{8207F339-2178-4EBD-B620-8DB2E2181808}" srcOrd="1" destOrd="0" presId="urn:microsoft.com/office/officeart/2008/layout/LinedList"/>
    <dgm:cxn modelId="{6B2C8E78-BDFA-4A06-BCB7-48A96547CB1E}" type="presParOf" srcId="{80092C24-CCDE-4B47-B3B5-AAE88525EA65}" destId="{E90E8CBE-FC76-4E18-8D47-7ACCCAD53EF7}" srcOrd="10" destOrd="0" presId="urn:microsoft.com/office/officeart/2008/layout/LinedList"/>
    <dgm:cxn modelId="{E27A0BAA-A494-4218-ADFC-5F345F129E20}" type="presParOf" srcId="{80092C24-CCDE-4B47-B3B5-AAE88525EA65}" destId="{72D4EF1F-6C89-4C88-BE54-2A1A5BB1B055}" srcOrd="11" destOrd="0" presId="urn:microsoft.com/office/officeart/2008/layout/LinedList"/>
    <dgm:cxn modelId="{34ECAB84-3250-4857-A3A0-7392AA5A123A}" type="presParOf" srcId="{72D4EF1F-6C89-4C88-BE54-2A1A5BB1B055}" destId="{6BCB42F4-86DA-4895-BEC9-CF36125A72C1}" srcOrd="0" destOrd="0" presId="urn:microsoft.com/office/officeart/2008/layout/LinedList"/>
    <dgm:cxn modelId="{AE97ADF6-677A-49EC-BF7F-B7300CAF651B}" type="presParOf" srcId="{72D4EF1F-6C89-4C88-BE54-2A1A5BB1B055}" destId="{E2D22DD1-183C-4D29-8CB0-4919D0DD317B}" srcOrd="1" destOrd="0" presId="urn:microsoft.com/office/officeart/2008/layout/LinedList"/>
    <dgm:cxn modelId="{E896FC29-8474-468F-9185-8B4D6FD840E3}" type="presParOf" srcId="{80092C24-CCDE-4B47-B3B5-AAE88525EA65}" destId="{7A65B15A-27EE-448C-A3C3-D3A40077C29F}" srcOrd="12" destOrd="0" presId="urn:microsoft.com/office/officeart/2008/layout/LinedList"/>
    <dgm:cxn modelId="{F18FFE9C-1684-4A8D-9880-169C840BF9C7}" type="presParOf" srcId="{80092C24-CCDE-4B47-B3B5-AAE88525EA65}" destId="{B2706E24-16BB-4C49-AE5E-937A6E6026A4}" srcOrd="13" destOrd="0" presId="urn:microsoft.com/office/officeart/2008/layout/LinedList"/>
    <dgm:cxn modelId="{968F3B95-567A-43B4-838B-51D396B71B3B}" type="presParOf" srcId="{B2706E24-16BB-4C49-AE5E-937A6E6026A4}" destId="{53A173FA-0C34-4DA1-8145-37B50347F00A}" srcOrd="0" destOrd="0" presId="urn:microsoft.com/office/officeart/2008/layout/LinedList"/>
    <dgm:cxn modelId="{91DE3097-8EB3-4BA4-8835-A0E864646655}" type="presParOf" srcId="{B2706E24-16BB-4C49-AE5E-937A6E6026A4}" destId="{0F8B54FE-B3A8-4F07-B20A-430C418A4F5B}" srcOrd="1" destOrd="0" presId="urn:microsoft.com/office/officeart/2008/layout/LinedList"/>
    <dgm:cxn modelId="{CB3D4984-7AC9-49EB-A585-E91006F27841}" type="presParOf" srcId="{80092C24-CCDE-4B47-B3B5-AAE88525EA65}" destId="{B830CBB5-D0D8-426F-9AA3-7EFB94103B87}" srcOrd="14" destOrd="0" presId="urn:microsoft.com/office/officeart/2008/layout/LinedList"/>
    <dgm:cxn modelId="{BD82A999-3ADC-4D46-8073-6D444E4EB364}" type="presParOf" srcId="{80092C24-CCDE-4B47-B3B5-AAE88525EA65}" destId="{9F89FFC7-FC97-47DB-9567-C02C49955BE3}" srcOrd="15" destOrd="0" presId="urn:microsoft.com/office/officeart/2008/layout/LinedList"/>
    <dgm:cxn modelId="{6710EF84-B905-43E1-933E-0195A3CFE0C9}" type="presParOf" srcId="{9F89FFC7-FC97-47DB-9567-C02C49955BE3}" destId="{4106FE74-1EF5-4082-A8C0-EC7E7792C068}" srcOrd="0" destOrd="0" presId="urn:microsoft.com/office/officeart/2008/layout/LinedList"/>
    <dgm:cxn modelId="{1F37CE75-A946-49DD-8140-DD886248A2FD}" type="presParOf" srcId="{9F89FFC7-FC97-47DB-9567-C02C49955BE3}" destId="{8E3D4370-065E-4CB1-9183-FD875C769964}" srcOrd="1" destOrd="0" presId="urn:microsoft.com/office/officeart/2008/layout/LinedList"/>
    <dgm:cxn modelId="{0C02821E-85EB-47DF-B696-07588C345417}" type="presParOf" srcId="{80092C24-CCDE-4B47-B3B5-AAE88525EA65}" destId="{E051CE7D-65D5-4540-94A6-92A4BA3807C0}" srcOrd="16" destOrd="0" presId="urn:microsoft.com/office/officeart/2008/layout/LinedList"/>
    <dgm:cxn modelId="{40181937-588B-4EC9-B61A-743CDEB15D2F}" type="presParOf" srcId="{80092C24-CCDE-4B47-B3B5-AAE88525EA65}" destId="{54D5EEBC-93F8-43D0-BA06-DFE997354951}" srcOrd="17" destOrd="0" presId="urn:microsoft.com/office/officeart/2008/layout/LinedList"/>
    <dgm:cxn modelId="{E97A3FE1-195F-4F0C-899C-C98F6492FBC0}" type="presParOf" srcId="{54D5EEBC-93F8-43D0-BA06-DFE997354951}" destId="{89252697-BDEA-4180-BD09-F439486A6CBC}" srcOrd="0" destOrd="0" presId="urn:microsoft.com/office/officeart/2008/layout/LinedList"/>
    <dgm:cxn modelId="{03FAD1EB-6B8E-4644-A0A9-C4BD0E33CC58}" type="presParOf" srcId="{54D5EEBC-93F8-43D0-BA06-DFE997354951}" destId="{7645C7D2-BAC2-4769-A0FC-FDF28B479BAB}" srcOrd="1" destOrd="0" presId="urn:microsoft.com/office/officeart/2008/layout/LinedList"/>
    <dgm:cxn modelId="{B9FC26D3-2AE6-47F9-9343-ACD621D64EF7}" type="presParOf" srcId="{80092C24-CCDE-4B47-B3B5-AAE88525EA65}" destId="{8A126544-B21B-4416-A5BD-5BDF21A9E846}" srcOrd="18" destOrd="0" presId="urn:microsoft.com/office/officeart/2008/layout/LinedList"/>
    <dgm:cxn modelId="{9BFFC22B-E196-43BA-B8D8-BB73B6D4409A}" type="presParOf" srcId="{80092C24-CCDE-4B47-B3B5-AAE88525EA65}" destId="{0110E49D-868B-4A77-B705-39B6F966CC20}" srcOrd="19" destOrd="0" presId="urn:microsoft.com/office/officeart/2008/layout/LinedList"/>
    <dgm:cxn modelId="{17CDD402-17A5-42EA-9B41-B19B9DB2A555}" type="presParOf" srcId="{0110E49D-868B-4A77-B705-39B6F966CC20}" destId="{72B79E6A-1D97-4A6C-B0BF-ACFDA9EC2831}" srcOrd="0" destOrd="0" presId="urn:microsoft.com/office/officeart/2008/layout/LinedList"/>
    <dgm:cxn modelId="{BD4446CE-AC4D-4568-9C68-DBA241CC6B20}" type="presParOf" srcId="{0110E49D-868B-4A77-B705-39B6F966CC20}" destId="{DCD24067-6731-49CE-A417-14FD79F72CA7}" srcOrd="1" destOrd="0" presId="urn:microsoft.com/office/officeart/2008/layout/LinedList"/>
    <dgm:cxn modelId="{4836498B-D8D3-4C12-928B-0F8D3A36571E}" type="presParOf" srcId="{80092C24-CCDE-4B47-B3B5-AAE88525EA65}" destId="{C48F9CD0-7557-4811-B299-000884196FD0}" srcOrd="20" destOrd="0" presId="urn:microsoft.com/office/officeart/2008/layout/LinedList"/>
    <dgm:cxn modelId="{2E009447-B97E-4CF0-B1D3-3E70F228C00B}" type="presParOf" srcId="{80092C24-CCDE-4B47-B3B5-AAE88525EA65}" destId="{7EE4F574-037B-48A7-89D6-B6E2202B8595}" srcOrd="21" destOrd="0" presId="urn:microsoft.com/office/officeart/2008/layout/LinedList"/>
    <dgm:cxn modelId="{A7662DB4-25F9-4034-B3E8-95F30EB84FEC}" type="presParOf" srcId="{7EE4F574-037B-48A7-89D6-B6E2202B8595}" destId="{464BD614-DD00-4408-921E-A9224A95189C}" srcOrd="0" destOrd="0" presId="urn:microsoft.com/office/officeart/2008/layout/LinedList"/>
    <dgm:cxn modelId="{A3D078D4-D628-4B9E-80BC-4959D57FBCC9}" type="presParOf" srcId="{7EE4F574-037B-48A7-89D6-B6E2202B8595}" destId="{8013B7EA-AE81-44B3-917C-56881391415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F200C-4037-4620-B910-F02C5F4D63D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6B90DFA-322A-415F-9D55-7A877F405301}">
      <dgm:prSet/>
      <dgm:spPr/>
      <dgm:t>
        <a:bodyPr/>
        <a:lstStyle/>
        <a:p>
          <a:r>
            <a:rPr lang="en-IN" b="0" i="0" dirty="0"/>
            <a:t>Ubiquitous </a:t>
          </a:r>
          <a:r>
            <a:rPr lang="en-IN" b="0" i="0" dirty="0" err="1"/>
            <a:t>Signal,</a:t>
          </a:r>
          <a:r>
            <a:rPr lang="en-IN" dirty="0" err="1"/>
            <a:t>Sonic</a:t>
          </a:r>
          <a:r>
            <a:rPr lang="en-IN" dirty="0"/>
            <a:t> Barcode, Handheld </a:t>
          </a:r>
          <a:r>
            <a:rPr lang="en-IN" dirty="0" err="1"/>
            <a:t>Transreciever</a:t>
          </a:r>
          <a:r>
            <a:rPr lang="en-IN" dirty="0"/>
            <a:t>, Hydrophones, Automatic Packet Reporting System</a:t>
          </a:r>
          <a:endParaRPr lang="en-US" dirty="0"/>
        </a:p>
      </dgm:t>
    </dgm:pt>
    <dgm:pt modelId="{F910BD49-9613-4942-9F04-3EF8EA554A3D}" type="parTrans" cxnId="{E49F0093-26F9-42DB-B0F6-44FCAE1B8A5E}">
      <dgm:prSet/>
      <dgm:spPr/>
      <dgm:t>
        <a:bodyPr/>
        <a:lstStyle/>
        <a:p>
          <a:endParaRPr lang="en-US"/>
        </a:p>
      </dgm:t>
    </dgm:pt>
    <dgm:pt modelId="{ABF2AA00-B306-41EE-93B4-97EE56E3CF8B}" type="sibTrans" cxnId="{E49F0093-26F9-42DB-B0F6-44FCAE1B8A5E}">
      <dgm:prSet/>
      <dgm:spPr/>
      <dgm:t>
        <a:bodyPr/>
        <a:lstStyle/>
        <a:p>
          <a:endParaRPr lang="en-US"/>
        </a:p>
      </dgm:t>
    </dgm:pt>
    <dgm:pt modelId="{999EF6EF-3B0C-4624-A0EE-38585E63FD3B}">
      <dgm:prSet/>
      <dgm:spPr/>
      <dgm:t>
        <a:bodyPr/>
        <a:lstStyle/>
        <a:p>
          <a:r>
            <a:rPr lang="en-IN" dirty="0"/>
            <a:t>Acoustic </a:t>
          </a:r>
          <a:r>
            <a:rPr lang="en-IN" dirty="0" err="1"/>
            <a:t>Communication,</a:t>
          </a:r>
          <a:r>
            <a:rPr lang="en-IN" b="0" i="0" dirty="0" err="1"/>
            <a:t>Ubiquitous</a:t>
          </a:r>
          <a:r>
            <a:rPr lang="en-IN" b="0" i="0" dirty="0"/>
            <a:t> computing, slow scan television</a:t>
          </a:r>
          <a:endParaRPr lang="en-US" dirty="0"/>
        </a:p>
      </dgm:t>
    </dgm:pt>
    <dgm:pt modelId="{F48F5789-7072-453C-937B-333A62115F9F}" type="parTrans" cxnId="{8D0269C9-AE18-43D3-9C82-B2161254DC34}">
      <dgm:prSet/>
      <dgm:spPr/>
      <dgm:t>
        <a:bodyPr/>
        <a:lstStyle/>
        <a:p>
          <a:endParaRPr lang="en-US"/>
        </a:p>
      </dgm:t>
    </dgm:pt>
    <dgm:pt modelId="{08BCEADD-3327-4ECD-A115-F305F5F3CD43}" type="sibTrans" cxnId="{8D0269C9-AE18-43D3-9C82-B2161254DC34}">
      <dgm:prSet/>
      <dgm:spPr/>
      <dgm:t>
        <a:bodyPr/>
        <a:lstStyle/>
        <a:p>
          <a:endParaRPr lang="en-US"/>
        </a:p>
      </dgm:t>
    </dgm:pt>
    <dgm:pt modelId="{2328C22E-AF81-4D3F-8A99-DD466C67943D}" type="pres">
      <dgm:prSet presAssocID="{6D9F200C-4037-4620-B910-F02C5F4D63D0}" presName="hierChild1" presStyleCnt="0">
        <dgm:presLayoutVars>
          <dgm:chPref val="1"/>
          <dgm:dir/>
          <dgm:animOne val="branch"/>
          <dgm:animLvl val="lvl"/>
          <dgm:resizeHandles/>
        </dgm:presLayoutVars>
      </dgm:prSet>
      <dgm:spPr/>
    </dgm:pt>
    <dgm:pt modelId="{35598ECA-71A9-4684-9DB2-0AA1FDF1EE9A}" type="pres">
      <dgm:prSet presAssocID="{B6B90DFA-322A-415F-9D55-7A877F405301}" presName="hierRoot1" presStyleCnt="0"/>
      <dgm:spPr/>
    </dgm:pt>
    <dgm:pt modelId="{6326689E-765B-4563-9D5F-C5EF33BA786C}" type="pres">
      <dgm:prSet presAssocID="{B6B90DFA-322A-415F-9D55-7A877F405301}" presName="composite" presStyleCnt="0"/>
      <dgm:spPr/>
    </dgm:pt>
    <dgm:pt modelId="{9ED996C1-9F94-4E7C-A00A-96681D9DAC30}" type="pres">
      <dgm:prSet presAssocID="{B6B90DFA-322A-415F-9D55-7A877F405301}" presName="background" presStyleLbl="node0" presStyleIdx="0" presStyleCnt="2"/>
      <dgm:spPr/>
    </dgm:pt>
    <dgm:pt modelId="{277979D0-4E43-4D9D-AA94-DE7ED6832A8C}" type="pres">
      <dgm:prSet presAssocID="{B6B90DFA-322A-415F-9D55-7A877F405301}" presName="text" presStyleLbl="fgAcc0" presStyleIdx="0" presStyleCnt="2">
        <dgm:presLayoutVars>
          <dgm:chPref val="3"/>
        </dgm:presLayoutVars>
      </dgm:prSet>
      <dgm:spPr/>
    </dgm:pt>
    <dgm:pt modelId="{A654FA60-6C05-47B0-AE4B-F56B52006424}" type="pres">
      <dgm:prSet presAssocID="{B6B90DFA-322A-415F-9D55-7A877F405301}" presName="hierChild2" presStyleCnt="0"/>
      <dgm:spPr/>
    </dgm:pt>
    <dgm:pt modelId="{15695C39-4F26-4807-8C59-03B90C11262D}" type="pres">
      <dgm:prSet presAssocID="{999EF6EF-3B0C-4624-A0EE-38585E63FD3B}" presName="hierRoot1" presStyleCnt="0"/>
      <dgm:spPr/>
    </dgm:pt>
    <dgm:pt modelId="{E3B1E278-6B49-4023-9412-1B58F298F2F6}" type="pres">
      <dgm:prSet presAssocID="{999EF6EF-3B0C-4624-A0EE-38585E63FD3B}" presName="composite" presStyleCnt="0"/>
      <dgm:spPr/>
    </dgm:pt>
    <dgm:pt modelId="{0CE32F82-F5E8-48F1-A1EA-352707BAEC4B}" type="pres">
      <dgm:prSet presAssocID="{999EF6EF-3B0C-4624-A0EE-38585E63FD3B}" presName="background" presStyleLbl="node0" presStyleIdx="1" presStyleCnt="2"/>
      <dgm:spPr/>
    </dgm:pt>
    <dgm:pt modelId="{090F0031-F6EE-4E91-8172-5AD1E2F2A399}" type="pres">
      <dgm:prSet presAssocID="{999EF6EF-3B0C-4624-A0EE-38585E63FD3B}" presName="text" presStyleLbl="fgAcc0" presStyleIdx="1" presStyleCnt="2">
        <dgm:presLayoutVars>
          <dgm:chPref val="3"/>
        </dgm:presLayoutVars>
      </dgm:prSet>
      <dgm:spPr/>
    </dgm:pt>
    <dgm:pt modelId="{49EA8EC3-9B99-4B3C-80EC-A921FB8C8E1D}" type="pres">
      <dgm:prSet presAssocID="{999EF6EF-3B0C-4624-A0EE-38585E63FD3B}" presName="hierChild2" presStyleCnt="0"/>
      <dgm:spPr/>
    </dgm:pt>
  </dgm:ptLst>
  <dgm:cxnLst>
    <dgm:cxn modelId="{36BF9608-9F77-4B96-9B8B-17326DBECAA1}" type="presOf" srcId="{6D9F200C-4037-4620-B910-F02C5F4D63D0}" destId="{2328C22E-AF81-4D3F-8A99-DD466C67943D}" srcOrd="0" destOrd="0" presId="urn:microsoft.com/office/officeart/2005/8/layout/hierarchy1"/>
    <dgm:cxn modelId="{DF09EA36-957D-4610-A017-4CC17C93EEC4}" type="presOf" srcId="{999EF6EF-3B0C-4624-A0EE-38585E63FD3B}" destId="{090F0031-F6EE-4E91-8172-5AD1E2F2A399}" srcOrd="0" destOrd="0" presId="urn:microsoft.com/office/officeart/2005/8/layout/hierarchy1"/>
    <dgm:cxn modelId="{E49F0093-26F9-42DB-B0F6-44FCAE1B8A5E}" srcId="{6D9F200C-4037-4620-B910-F02C5F4D63D0}" destId="{B6B90DFA-322A-415F-9D55-7A877F405301}" srcOrd="0" destOrd="0" parTransId="{F910BD49-9613-4942-9F04-3EF8EA554A3D}" sibTransId="{ABF2AA00-B306-41EE-93B4-97EE56E3CF8B}"/>
    <dgm:cxn modelId="{12781896-299B-4D50-B62D-26381ADCE569}" type="presOf" srcId="{B6B90DFA-322A-415F-9D55-7A877F405301}" destId="{277979D0-4E43-4D9D-AA94-DE7ED6832A8C}" srcOrd="0" destOrd="0" presId="urn:microsoft.com/office/officeart/2005/8/layout/hierarchy1"/>
    <dgm:cxn modelId="{8D0269C9-AE18-43D3-9C82-B2161254DC34}" srcId="{6D9F200C-4037-4620-B910-F02C5F4D63D0}" destId="{999EF6EF-3B0C-4624-A0EE-38585E63FD3B}" srcOrd="1" destOrd="0" parTransId="{F48F5789-7072-453C-937B-333A62115F9F}" sibTransId="{08BCEADD-3327-4ECD-A115-F305F5F3CD43}"/>
    <dgm:cxn modelId="{5B9AB6BD-BF51-4294-AF26-1F3FA45FB8A6}" type="presParOf" srcId="{2328C22E-AF81-4D3F-8A99-DD466C67943D}" destId="{35598ECA-71A9-4684-9DB2-0AA1FDF1EE9A}" srcOrd="0" destOrd="0" presId="urn:microsoft.com/office/officeart/2005/8/layout/hierarchy1"/>
    <dgm:cxn modelId="{6A96AAF7-AB50-4E7B-A92D-FA63BF3327E2}" type="presParOf" srcId="{35598ECA-71A9-4684-9DB2-0AA1FDF1EE9A}" destId="{6326689E-765B-4563-9D5F-C5EF33BA786C}" srcOrd="0" destOrd="0" presId="urn:microsoft.com/office/officeart/2005/8/layout/hierarchy1"/>
    <dgm:cxn modelId="{A5EB3924-171B-492D-8D0D-52F9640F3F4E}" type="presParOf" srcId="{6326689E-765B-4563-9D5F-C5EF33BA786C}" destId="{9ED996C1-9F94-4E7C-A00A-96681D9DAC30}" srcOrd="0" destOrd="0" presId="urn:microsoft.com/office/officeart/2005/8/layout/hierarchy1"/>
    <dgm:cxn modelId="{F528F66E-E088-47F8-827D-7ABC3CE899B6}" type="presParOf" srcId="{6326689E-765B-4563-9D5F-C5EF33BA786C}" destId="{277979D0-4E43-4D9D-AA94-DE7ED6832A8C}" srcOrd="1" destOrd="0" presId="urn:microsoft.com/office/officeart/2005/8/layout/hierarchy1"/>
    <dgm:cxn modelId="{5091F826-66F9-4A4B-9074-B6B4AEB55A76}" type="presParOf" srcId="{35598ECA-71A9-4684-9DB2-0AA1FDF1EE9A}" destId="{A654FA60-6C05-47B0-AE4B-F56B52006424}" srcOrd="1" destOrd="0" presId="urn:microsoft.com/office/officeart/2005/8/layout/hierarchy1"/>
    <dgm:cxn modelId="{CCC6EBC2-1CF2-4AEC-B7A2-00511C252EAB}" type="presParOf" srcId="{2328C22E-AF81-4D3F-8A99-DD466C67943D}" destId="{15695C39-4F26-4807-8C59-03B90C11262D}" srcOrd="1" destOrd="0" presId="urn:microsoft.com/office/officeart/2005/8/layout/hierarchy1"/>
    <dgm:cxn modelId="{4DBF5D41-9CD3-4449-9331-1A36BF169A70}" type="presParOf" srcId="{15695C39-4F26-4807-8C59-03B90C11262D}" destId="{E3B1E278-6B49-4023-9412-1B58F298F2F6}" srcOrd="0" destOrd="0" presId="urn:microsoft.com/office/officeart/2005/8/layout/hierarchy1"/>
    <dgm:cxn modelId="{100D19AA-0A73-4921-B3CB-5C6A9D0DA86C}" type="presParOf" srcId="{E3B1E278-6B49-4023-9412-1B58F298F2F6}" destId="{0CE32F82-F5E8-48F1-A1EA-352707BAEC4B}" srcOrd="0" destOrd="0" presId="urn:microsoft.com/office/officeart/2005/8/layout/hierarchy1"/>
    <dgm:cxn modelId="{63043B3D-EF69-4B42-82B2-95D2FF5EEEA8}" type="presParOf" srcId="{E3B1E278-6B49-4023-9412-1B58F298F2F6}" destId="{090F0031-F6EE-4E91-8172-5AD1E2F2A399}" srcOrd="1" destOrd="0" presId="urn:microsoft.com/office/officeart/2005/8/layout/hierarchy1"/>
    <dgm:cxn modelId="{4AD48FA6-6DE4-499F-9D96-4B6189E6FF93}" type="presParOf" srcId="{15695C39-4F26-4807-8C59-03B90C11262D}" destId="{49EA8EC3-9B99-4B3C-80EC-A921FB8C8E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DF0A2-29C5-475A-AF08-9EEF6F28DF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56009D2-27D6-48AD-8837-03E29E82CA71}">
      <dgm:prSet/>
      <dgm:spPr/>
      <dgm:t>
        <a:bodyPr/>
        <a:lstStyle/>
        <a:p>
          <a:pPr>
            <a:lnSpc>
              <a:spcPct val="100000"/>
            </a:lnSpc>
          </a:pPr>
          <a:r>
            <a:rPr lang="en-US" dirty="0"/>
            <a:t>In this project we first enable the conversion of image data to sound using pseudo Hilbert curve on python, and perform sampling, quantizing, and parity check bits ordering to get the original image back. </a:t>
          </a:r>
        </a:p>
      </dgm:t>
    </dgm:pt>
    <dgm:pt modelId="{3F42209B-06FA-4272-BACD-291D2B12D3B7}" type="parTrans" cxnId="{C3A49452-1A36-491B-ADFB-27307D6BC57E}">
      <dgm:prSet/>
      <dgm:spPr/>
      <dgm:t>
        <a:bodyPr/>
        <a:lstStyle/>
        <a:p>
          <a:endParaRPr lang="en-US"/>
        </a:p>
      </dgm:t>
    </dgm:pt>
    <dgm:pt modelId="{71B920F6-52A2-4F6A-87A1-E8811AA7849B}" type="sibTrans" cxnId="{C3A49452-1A36-491B-ADFB-27307D6BC57E}">
      <dgm:prSet/>
      <dgm:spPr/>
      <dgm:t>
        <a:bodyPr/>
        <a:lstStyle/>
        <a:p>
          <a:pPr>
            <a:lnSpc>
              <a:spcPct val="100000"/>
            </a:lnSpc>
          </a:pPr>
          <a:endParaRPr lang="en-US"/>
        </a:p>
      </dgm:t>
    </dgm:pt>
    <dgm:pt modelId="{66FBB855-5099-48D9-801C-DB3B1B23ED88}">
      <dgm:prSet/>
      <dgm:spPr/>
      <dgm:t>
        <a:bodyPr/>
        <a:lstStyle/>
        <a:p>
          <a:pPr>
            <a:lnSpc>
              <a:spcPct val="100000"/>
            </a:lnSpc>
          </a:pPr>
          <a:r>
            <a:rPr lang="en-US" dirty="0"/>
            <a:t>In the next </a:t>
          </a:r>
          <a:r>
            <a:rPr lang="en-US" dirty="0" err="1"/>
            <a:t>section,a</a:t>
          </a:r>
          <a:r>
            <a:rPr lang="en-US" dirty="0"/>
            <a:t> methodology is proposed using sound as a carrier wave with a changing band frequencies depending on the type of data transmitted </a:t>
          </a:r>
        </a:p>
      </dgm:t>
    </dgm:pt>
    <dgm:pt modelId="{034A04D6-1F79-4AC3-A8A2-A34854B5A141}" type="parTrans" cxnId="{223786B1-86D4-451D-B718-F6C3816D2832}">
      <dgm:prSet/>
      <dgm:spPr/>
      <dgm:t>
        <a:bodyPr/>
        <a:lstStyle/>
        <a:p>
          <a:endParaRPr lang="en-US"/>
        </a:p>
      </dgm:t>
    </dgm:pt>
    <dgm:pt modelId="{2615DE11-5017-48E7-A9FE-1D1688B8A33A}" type="sibTrans" cxnId="{223786B1-86D4-451D-B718-F6C3816D2832}">
      <dgm:prSet/>
      <dgm:spPr/>
      <dgm:t>
        <a:bodyPr/>
        <a:lstStyle/>
        <a:p>
          <a:pPr>
            <a:lnSpc>
              <a:spcPct val="100000"/>
            </a:lnSpc>
          </a:pPr>
          <a:endParaRPr lang="en-US"/>
        </a:p>
      </dgm:t>
    </dgm:pt>
    <dgm:pt modelId="{9FDACE95-CD70-4EB9-840E-06D1EA7EEE7D}">
      <dgm:prSet/>
      <dgm:spPr/>
      <dgm:t>
        <a:bodyPr/>
        <a:lstStyle/>
        <a:p>
          <a:pPr>
            <a:lnSpc>
              <a:spcPct val="100000"/>
            </a:lnSpc>
          </a:pPr>
          <a:r>
            <a:rPr lang="en-US" dirty="0"/>
            <a:t>Then we deal with transmission of text using frequency encoding of ascii values , audio using conventional techniques and image on a sound using air and water as the medium</a:t>
          </a:r>
        </a:p>
      </dgm:t>
    </dgm:pt>
    <dgm:pt modelId="{FD3CBDE2-8C19-4A52-8936-4707B807410E}" type="sibTrans" cxnId="{586143C4-B525-4142-89DD-5C74EF887949}">
      <dgm:prSet/>
      <dgm:spPr/>
      <dgm:t>
        <a:bodyPr/>
        <a:lstStyle/>
        <a:p>
          <a:pPr>
            <a:lnSpc>
              <a:spcPct val="100000"/>
            </a:lnSpc>
          </a:pPr>
          <a:endParaRPr lang="en-US"/>
        </a:p>
      </dgm:t>
    </dgm:pt>
    <dgm:pt modelId="{03BB1B53-83D7-4CEF-A109-64CCB2501019}" type="parTrans" cxnId="{586143C4-B525-4142-89DD-5C74EF887949}">
      <dgm:prSet/>
      <dgm:spPr/>
      <dgm:t>
        <a:bodyPr/>
        <a:lstStyle/>
        <a:p>
          <a:endParaRPr lang="en-US"/>
        </a:p>
      </dgm:t>
    </dgm:pt>
    <dgm:pt modelId="{07E11F3A-E109-4CBB-90FD-E76B6CF2B2A9}">
      <dgm:prSet/>
      <dgm:spPr/>
      <dgm:t>
        <a:bodyPr/>
        <a:lstStyle/>
        <a:p>
          <a:pPr>
            <a:lnSpc>
              <a:spcPct val="100000"/>
            </a:lnSpc>
          </a:pPr>
          <a:r>
            <a:rPr lang="en-IN" b="0" i="0" dirty="0"/>
            <a:t>In addition, we see the real time applications of from military to payments to crowd control</a:t>
          </a:r>
          <a:endParaRPr lang="en-US" dirty="0"/>
        </a:p>
      </dgm:t>
    </dgm:pt>
    <dgm:pt modelId="{8806B2EC-49C4-4087-8EC9-770D361F7FC6}" type="sibTrans" cxnId="{55981E7A-8F74-4AD4-9F5E-4B1576B6D09E}">
      <dgm:prSet/>
      <dgm:spPr/>
      <dgm:t>
        <a:bodyPr/>
        <a:lstStyle/>
        <a:p>
          <a:endParaRPr lang="en-US"/>
        </a:p>
      </dgm:t>
    </dgm:pt>
    <dgm:pt modelId="{9EB147D1-4C68-4211-AA71-D177D001AD16}" type="parTrans" cxnId="{55981E7A-8F74-4AD4-9F5E-4B1576B6D09E}">
      <dgm:prSet/>
      <dgm:spPr/>
      <dgm:t>
        <a:bodyPr/>
        <a:lstStyle/>
        <a:p>
          <a:endParaRPr lang="en-US"/>
        </a:p>
      </dgm:t>
    </dgm:pt>
    <dgm:pt modelId="{6C1A65B8-EE35-4CCF-83BB-2F6580AFEBBA}" type="pres">
      <dgm:prSet presAssocID="{FA3DF0A2-29C5-475A-AF08-9EEF6F28DF52}" presName="root" presStyleCnt="0">
        <dgm:presLayoutVars>
          <dgm:dir/>
          <dgm:resizeHandles val="exact"/>
        </dgm:presLayoutVars>
      </dgm:prSet>
      <dgm:spPr/>
    </dgm:pt>
    <dgm:pt modelId="{5DA9E31E-3954-4206-B750-1D8A3134B7B7}" type="pres">
      <dgm:prSet presAssocID="{FA3DF0A2-29C5-475A-AF08-9EEF6F28DF52}" presName="container" presStyleCnt="0">
        <dgm:presLayoutVars>
          <dgm:dir/>
          <dgm:resizeHandles val="exact"/>
        </dgm:presLayoutVars>
      </dgm:prSet>
      <dgm:spPr/>
    </dgm:pt>
    <dgm:pt modelId="{7FA45E2E-B5F7-42FB-B63F-5D2F889A5485}" type="pres">
      <dgm:prSet presAssocID="{756009D2-27D6-48AD-8837-03E29E82CA71}" presName="compNode" presStyleCnt="0"/>
      <dgm:spPr/>
    </dgm:pt>
    <dgm:pt modelId="{617DB44B-4D90-416F-92CE-D6AEC10CC137}" type="pres">
      <dgm:prSet presAssocID="{756009D2-27D6-48AD-8837-03E29E82CA71}" presName="iconBgRect" presStyleLbl="bgShp" presStyleIdx="0" presStyleCnt="4"/>
      <dgm:spPr/>
    </dgm:pt>
    <dgm:pt modelId="{839ABB0A-29CA-4A1C-BF2D-8269CE173FB9}" type="pres">
      <dgm:prSet presAssocID="{756009D2-27D6-48AD-8837-03E29E82C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296931B-3834-458C-A619-A2C56E6B8BFC}" type="pres">
      <dgm:prSet presAssocID="{756009D2-27D6-48AD-8837-03E29E82CA71}" presName="spaceRect" presStyleCnt="0"/>
      <dgm:spPr/>
    </dgm:pt>
    <dgm:pt modelId="{137B526B-F1A1-45EF-B6BF-A2C4397AC254}" type="pres">
      <dgm:prSet presAssocID="{756009D2-27D6-48AD-8837-03E29E82CA71}" presName="textRect" presStyleLbl="revTx" presStyleIdx="0" presStyleCnt="4">
        <dgm:presLayoutVars>
          <dgm:chMax val="1"/>
          <dgm:chPref val="1"/>
        </dgm:presLayoutVars>
      </dgm:prSet>
      <dgm:spPr/>
    </dgm:pt>
    <dgm:pt modelId="{EFFEA601-F368-41A6-95F1-8400B7F661F4}" type="pres">
      <dgm:prSet presAssocID="{71B920F6-52A2-4F6A-87A1-E8811AA7849B}" presName="sibTrans" presStyleLbl="sibTrans2D1" presStyleIdx="0" presStyleCnt="0"/>
      <dgm:spPr/>
    </dgm:pt>
    <dgm:pt modelId="{9A5FEAC8-BE07-4149-B9A3-11E98767A408}" type="pres">
      <dgm:prSet presAssocID="{9FDACE95-CD70-4EB9-840E-06D1EA7EEE7D}" presName="compNode" presStyleCnt="0"/>
      <dgm:spPr/>
    </dgm:pt>
    <dgm:pt modelId="{08617A92-84B7-4998-91B3-6220EC0921F2}" type="pres">
      <dgm:prSet presAssocID="{9FDACE95-CD70-4EB9-840E-06D1EA7EEE7D}" presName="iconBgRect" presStyleLbl="bgShp" presStyleIdx="1" presStyleCnt="4"/>
      <dgm:spPr/>
    </dgm:pt>
    <dgm:pt modelId="{6FE5C580-FF6A-4D30-A8CD-04242A28488A}" type="pres">
      <dgm:prSet presAssocID="{9FDACE95-CD70-4EB9-840E-06D1EA7EEE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55299B72-AC3C-47FE-A436-F34B629A8BA9}" type="pres">
      <dgm:prSet presAssocID="{9FDACE95-CD70-4EB9-840E-06D1EA7EEE7D}" presName="spaceRect" presStyleCnt="0"/>
      <dgm:spPr/>
    </dgm:pt>
    <dgm:pt modelId="{8D3870C5-BDA4-46AF-B3CF-1F1D8928987D}" type="pres">
      <dgm:prSet presAssocID="{9FDACE95-CD70-4EB9-840E-06D1EA7EEE7D}" presName="textRect" presStyleLbl="revTx" presStyleIdx="1" presStyleCnt="4">
        <dgm:presLayoutVars>
          <dgm:chMax val="1"/>
          <dgm:chPref val="1"/>
        </dgm:presLayoutVars>
      </dgm:prSet>
      <dgm:spPr/>
    </dgm:pt>
    <dgm:pt modelId="{BA0694FD-D9B1-4482-9B04-58A08A5FF792}" type="pres">
      <dgm:prSet presAssocID="{FD3CBDE2-8C19-4A52-8936-4707B807410E}" presName="sibTrans" presStyleLbl="sibTrans2D1" presStyleIdx="0" presStyleCnt="0"/>
      <dgm:spPr/>
    </dgm:pt>
    <dgm:pt modelId="{A75DFEA4-CCA3-4D05-91E3-4A7D467FAF84}" type="pres">
      <dgm:prSet presAssocID="{66FBB855-5099-48D9-801C-DB3B1B23ED88}" presName="compNode" presStyleCnt="0"/>
      <dgm:spPr/>
    </dgm:pt>
    <dgm:pt modelId="{56190973-78FA-44C3-8243-9AAA95BAA36E}" type="pres">
      <dgm:prSet presAssocID="{66FBB855-5099-48D9-801C-DB3B1B23ED88}" presName="iconBgRect" presStyleLbl="bgShp" presStyleIdx="2" presStyleCnt="4"/>
      <dgm:spPr/>
    </dgm:pt>
    <dgm:pt modelId="{884F54BF-C489-4CCC-9E02-24C750920DCA}" type="pres">
      <dgm:prSet presAssocID="{66FBB855-5099-48D9-801C-DB3B1B23ED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FF09D99C-8F7A-465D-8A42-014253F22860}" type="pres">
      <dgm:prSet presAssocID="{66FBB855-5099-48D9-801C-DB3B1B23ED88}" presName="spaceRect" presStyleCnt="0"/>
      <dgm:spPr/>
    </dgm:pt>
    <dgm:pt modelId="{9A75542A-F86C-4D9F-8AF4-791B48D6677A}" type="pres">
      <dgm:prSet presAssocID="{66FBB855-5099-48D9-801C-DB3B1B23ED88}" presName="textRect" presStyleLbl="revTx" presStyleIdx="2" presStyleCnt="4">
        <dgm:presLayoutVars>
          <dgm:chMax val="1"/>
          <dgm:chPref val="1"/>
        </dgm:presLayoutVars>
      </dgm:prSet>
      <dgm:spPr/>
    </dgm:pt>
    <dgm:pt modelId="{EBCD3399-E8BA-4ABD-9F4A-BC32A032A229}" type="pres">
      <dgm:prSet presAssocID="{2615DE11-5017-48E7-A9FE-1D1688B8A33A}" presName="sibTrans" presStyleLbl="sibTrans2D1" presStyleIdx="0" presStyleCnt="0"/>
      <dgm:spPr/>
    </dgm:pt>
    <dgm:pt modelId="{99FB1EBB-BDAC-4854-8B58-F9339B5DE529}" type="pres">
      <dgm:prSet presAssocID="{07E11F3A-E109-4CBB-90FD-E76B6CF2B2A9}" presName="compNode" presStyleCnt="0"/>
      <dgm:spPr/>
    </dgm:pt>
    <dgm:pt modelId="{56DA61C4-1F8D-4A04-92DC-B1FE55348FC7}" type="pres">
      <dgm:prSet presAssocID="{07E11F3A-E109-4CBB-90FD-E76B6CF2B2A9}" presName="iconBgRect" presStyleLbl="bgShp" presStyleIdx="3" presStyleCnt="4"/>
      <dgm:spPr/>
    </dgm:pt>
    <dgm:pt modelId="{256EC678-CDD9-4AA4-B887-890DFA3F3895}" type="pres">
      <dgm:prSet presAssocID="{07E11F3A-E109-4CBB-90FD-E76B6CF2B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tom"/>
        </a:ext>
      </dgm:extLst>
    </dgm:pt>
    <dgm:pt modelId="{714A7055-9C84-4844-8E47-0AA0A2D3C671}" type="pres">
      <dgm:prSet presAssocID="{07E11F3A-E109-4CBB-90FD-E76B6CF2B2A9}" presName="spaceRect" presStyleCnt="0"/>
      <dgm:spPr/>
    </dgm:pt>
    <dgm:pt modelId="{526A64DC-CC66-4843-A7A7-9627AEC8E5F8}" type="pres">
      <dgm:prSet presAssocID="{07E11F3A-E109-4CBB-90FD-E76B6CF2B2A9}" presName="textRect" presStyleLbl="revTx" presStyleIdx="3" presStyleCnt="4">
        <dgm:presLayoutVars>
          <dgm:chMax val="1"/>
          <dgm:chPref val="1"/>
        </dgm:presLayoutVars>
      </dgm:prSet>
      <dgm:spPr/>
    </dgm:pt>
  </dgm:ptLst>
  <dgm:cxnLst>
    <dgm:cxn modelId="{068CBA17-5E61-451D-9AB6-21CE73DA7484}" type="presOf" srcId="{07E11F3A-E109-4CBB-90FD-E76B6CF2B2A9}" destId="{526A64DC-CC66-4843-A7A7-9627AEC8E5F8}" srcOrd="0" destOrd="0" presId="urn:microsoft.com/office/officeart/2018/2/layout/IconCircleList"/>
    <dgm:cxn modelId="{E9261F4A-F727-4854-90D1-3E2297C77C29}" type="presOf" srcId="{71B920F6-52A2-4F6A-87A1-E8811AA7849B}" destId="{EFFEA601-F368-41A6-95F1-8400B7F661F4}" srcOrd="0" destOrd="0" presId="urn:microsoft.com/office/officeart/2018/2/layout/IconCircleList"/>
    <dgm:cxn modelId="{451F4370-4EF5-4644-8CB7-9C6D28982CAF}" type="presOf" srcId="{756009D2-27D6-48AD-8837-03E29E82CA71}" destId="{137B526B-F1A1-45EF-B6BF-A2C4397AC254}" srcOrd="0" destOrd="0" presId="urn:microsoft.com/office/officeart/2018/2/layout/IconCircleList"/>
    <dgm:cxn modelId="{C3A49452-1A36-491B-ADFB-27307D6BC57E}" srcId="{FA3DF0A2-29C5-475A-AF08-9EEF6F28DF52}" destId="{756009D2-27D6-48AD-8837-03E29E82CA71}" srcOrd="0" destOrd="0" parTransId="{3F42209B-06FA-4272-BACD-291D2B12D3B7}" sibTransId="{71B920F6-52A2-4F6A-87A1-E8811AA7849B}"/>
    <dgm:cxn modelId="{55981E7A-8F74-4AD4-9F5E-4B1576B6D09E}" srcId="{FA3DF0A2-29C5-475A-AF08-9EEF6F28DF52}" destId="{07E11F3A-E109-4CBB-90FD-E76B6CF2B2A9}" srcOrd="3" destOrd="0" parTransId="{9EB147D1-4C68-4211-AA71-D177D001AD16}" sibTransId="{8806B2EC-49C4-4087-8EC9-770D361F7FC6}"/>
    <dgm:cxn modelId="{114AC79C-6BB0-497D-87ED-195F32A075A0}" type="presOf" srcId="{FD3CBDE2-8C19-4A52-8936-4707B807410E}" destId="{BA0694FD-D9B1-4482-9B04-58A08A5FF792}" srcOrd="0" destOrd="0" presId="urn:microsoft.com/office/officeart/2018/2/layout/IconCircleList"/>
    <dgm:cxn modelId="{F02DC5A2-670A-4F9D-A2B1-C7E05456159E}" type="presOf" srcId="{FA3DF0A2-29C5-475A-AF08-9EEF6F28DF52}" destId="{6C1A65B8-EE35-4CCF-83BB-2F6580AFEBBA}" srcOrd="0" destOrd="0" presId="urn:microsoft.com/office/officeart/2018/2/layout/IconCircleList"/>
    <dgm:cxn modelId="{223786B1-86D4-451D-B718-F6C3816D2832}" srcId="{FA3DF0A2-29C5-475A-AF08-9EEF6F28DF52}" destId="{66FBB855-5099-48D9-801C-DB3B1B23ED88}" srcOrd="2" destOrd="0" parTransId="{034A04D6-1F79-4AC3-A8A2-A34854B5A141}" sibTransId="{2615DE11-5017-48E7-A9FE-1D1688B8A33A}"/>
    <dgm:cxn modelId="{586143C4-B525-4142-89DD-5C74EF887949}" srcId="{FA3DF0A2-29C5-475A-AF08-9EEF6F28DF52}" destId="{9FDACE95-CD70-4EB9-840E-06D1EA7EEE7D}" srcOrd="1" destOrd="0" parTransId="{03BB1B53-83D7-4CEF-A109-64CCB2501019}" sibTransId="{FD3CBDE2-8C19-4A52-8936-4707B807410E}"/>
    <dgm:cxn modelId="{8A8631C5-3143-4A72-9FB8-5EDBE33EAE21}" type="presOf" srcId="{2615DE11-5017-48E7-A9FE-1D1688B8A33A}" destId="{EBCD3399-E8BA-4ABD-9F4A-BC32A032A229}" srcOrd="0" destOrd="0" presId="urn:microsoft.com/office/officeart/2018/2/layout/IconCircleList"/>
    <dgm:cxn modelId="{967E85C9-DAF5-478A-BD7F-C8BAD1AEA31A}" type="presOf" srcId="{66FBB855-5099-48D9-801C-DB3B1B23ED88}" destId="{9A75542A-F86C-4D9F-8AF4-791B48D6677A}" srcOrd="0" destOrd="0" presId="urn:microsoft.com/office/officeart/2018/2/layout/IconCircleList"/>
    <dgm:cxn modelId="{5AB31AFF-369E-4B83-9C90-FEE7E4693961}" type="presOf" srcId="{9FDACE95-CD70-4EB9-840E-06D1EA7EEE7D}" destId="{8D3870C5-BDA4-46AF-B3CF-1F1D8928987D}" srcOrd="0" destOrd="0" presId="urn:microsoft.com/office/officeart/2018/2/layout/IconCircleList"/>
    <dgm:cxn modelId="{49F32FDA-0476-4047-9A54-AEC07998D2EE}" type="presParOf" srcId="{6C1A65B8-EE35-4CCF-83BB-2F6580AFEBBA}" destId="{5DA9E31E-3954-4206-B750-1D8A3134B7B7}" srcOrd="0" destOrd="0" presId="urn:microsoft.com/office/officeart/2018/2/layout/IconCircleList"/>
    <dgm:cxn modelId="{68FBEAAB-9B42-4F94-B251-8ACE4DAC2096}" type="presParOf" srcId="{5DA9E31E-3954-4206-B750-1D8A3134B7B7}" destId="{7FA45E2E-B5F7-42FB-B63F-5D2F889A5485}" srcOrd="0" destOrd="0" presId="urn:microsoft.com/office/officeart/2018/2/layout/IconCircleList"/>
    <dgm:cxn modelId="{68BEC9E9-5EA8-4289-956A-9A0B2B3C2B6C}" type="presParOf" srcId="{7FA45E2E-B5F7-42FB-B63F-5D2F889A5485}" destId="{617DB44B-4D90-416F-92CE-D6AEC10CC137}" srcOrd="0" destOrd="0" presId="urn:microsoft.com/office/officeart/2018/2/layout/IconCircleList"/>
    <dgm:cxn modelId="{9A63E618-33AC-4FD2-B358-ED48DBC16ABA}" type="presParOf" srcId="{7FA45E2E-B5F7-42FB-B63F-5D2F889A5485}" destId="{839ABB0A-29CA-4A1C-BF2D-8269CE173FB9}" srcOrd="1" destOrd="0" presId="urn:microsoft.com/office/officeart/2018/2/layout/IconCircleList"/>
    <dgm:cxn modelId="{A96E03CA-967B-4DC5-918B-CB17E83F32FD}" type="presParOf" srcId="{7FA45E2E-B5F7-42FB-B63F-5D2F889A5485}" destId="{1296931B-3834-458C-A619-A2C56E6B8BFC}" srcOrd="2" destOrd="0" presId="urn:microsoft.com/office/officeart/2018/2/layout/IconCircleList"/>
    <dgm:cxn modelId="{9ABE10BA-9697-4CDF-AB07-9180D68D34B7}" type="presParOf" srcId="{7FA45E2E-B5F7-42FB-B63F-5D2F889A5485}" destId="{137B526B-F1A1-45EF-B6BF-A2C4397AC254}" srcOrd="3" destOrd="0" presId="urn:microsoft.com/office/officeart/2018/2/layout/IconCircleList"/>
    <dgm:cxn modelId="{98BC17BB-E23E-4F9F-9D32-8377706B6839}" type="presParOf" srcId="{5DA9E31E-3954-4206-B750-1D8A3134B7B7}" destId="{EFFEA601-F368-41A6-95F1-8400B7F661F4}" srcOrd="1" destOrd="0" presId="urn:microsoft.com/office/officeart/2018/2/layout/IconCircleList"/>
    <dgm:cxn modelId="{345B4B03-45D1-4C97-964A-2428A454BB83}" type="presParOf" srcId="{5DA9E31E-3954-4206-B750-1D8A3134B7B7}" destId="{9A5FEAC8-BE07-4149-B9A3-11E98767A408}" srcOrd="2" destOrd="0" presId="urn:microsoft.com/office/officeart/2018/2/layout/IconCircleList"/>
    <dgm:cxn modelId="{30BDE4B2-4740-4134-B87D-91D234466DFF}" type="presParOf" srcId="{9A5FEAC8-BE07-4149-B9A3-11E98767A408}" destId="{08617A92-84B7-4998-91B3-6220EC0921F2}" srcOrd="0" destOrd="0" presId="urn:microsoft.com/office/officeart/2018/2/layout/IconCircleList"/>
    <dgm:cxn modelId="{766D145F-99A6-4DC1-850B-49B8EF6204ED}" type="presParOf" srcId="{9A5FEAC8-BE07-4149-B9A3-11E98767A408}" destId="{6FE5C580-FF6A-4D30-A8CD-04242A28488A}" srcOrd="1" destOrd="0" presId="urn:microsoft.com/office/officeart/2018/2/layout/IconCircleList"/>
    <dgm:cxn modelId="{356AD606-5220-425C-9C46-EC2D6824AF1E}" type="presParOf" srcId="{9A5FEAC8-BE07-4149-B9A3-11E98767A408}" destId="{55299B72-AC3C-47FE-A436-F34B629A8BA9}" srcOrd="2" destOrd="0" presId="urn:microsoft.com/office/officeart/2018/2/layout/IconCircleList"/>
    <dgm:cxn modelId="{A9EFF0BF-1BE5-4FB0-959F-D242A05A0763}" type="presParOf" srcId="{9A5FEAC8-BE07-4149-B9A3-11E98767A408}" destId="{8D3870C5-BDA4-46AF-B3CF-1F1D8928987D}" srcOrd="3" destOrd="0" presId="urn:microsoft.com/office/officeart/2018/2/layout/IconCircleList"/>
    <dgm:cxn modelId="{46CFFC5C-B4B4-4FAB-890C-79F489AE6127}" type="presParOf" srcId="{5DA9E31E-3954-4206-B750-1D8A3134B7B7}" destId="{BA0694FD-D9B1-4482-9B04-58A08A5FF792}" srcOrd="3" destOrd="0" presId="urn:microsoft.com/office/officeart/2018/2/layout/IconCircleList"/>
    <dgm:cxn modelId="{DD31E90D-4704-419A-B4CB-DD4A6BB8E9F8}" type="presParOf" srcId="{5DA9E31E-3954-4206-B750-1D8A3134B7B7}" destId="{A75DFEA4-CCA3-4D05-91E3-4A7D467FAF84}" srcOrd="4" destOrd="0" presId="urn:microsoft.com/office/officeart/2018/2/layout/IconCircleList"/>
    <dgm:cxn modelId="{8ED2A896-558E-4C8D-8901-F1C886485CF9}" type="presParOf" srcId="{A75DFEA4-CCA3-4D05-91E3-4A7D467FAF84}" destId="{56190973-78FA-44C3-8243-9AAA95BAA36E}" srcOrd="0" destOrd="0" presId="urn:microsoft.com/office/officeart/2018/2/layout/IconCircleList"/>
    <dgm:cxn modelId="{BEE79A50-D601-45F1-91F8-8AD34A3D23AC}" type="presParOf" srcId="{A75DFEA4-CCA3-4D05-91E3-4A7D467FAF84}" destId="{884F54BF-C489-4CCC-9E02-24C750920DCA}" srcOrd="1" destOrd="0" presId="urn:microsoft.com/office/officeart/2018/2/layout/IconCircleList"/>
    <dgm:cxn modelId="{9458861C-9128-40D5-A36C-BA4EB29B83D0}" type="presParOf" srcId="{A75DFEA4-CCA3-4D05-91E3-4A7D467FAF84}" destId="{FF09D99C-8F7A-465D-8A42-014253F22860}" srcOrd="2" destOrd="0" presId="urn:microsoft.com/office/officeart/2018/2/layout/IconCircleList"/>
    <dgm:cxn modelId="{C0F8EDA2-B8BB-44B1-B4B1-C64129BDBEE1}" type="presParOf" srcId="{A75DFEA4-CCA3-4D05-91E3-4A7D467FAF84}" destId="{9A75542A-F86C-4D9F-8AF4-791B48D6677A}" srcOrd="3" destOrd="0" presId="urn:microsoft.com/office/officeart/2018/2/layout/IconCircleList"/>
    <dgm:cxn modelId="{425077C7-F697-4FD0-BA37-FED2E0A02C48}" type="presParOf" srcId="{5DA9E31E-3954-4206-B750-1D8A3134B7B7}" destId="{EBCD3399-E8BA-4ABD-9F4A-BC32A032A229}" srcOrd="5" destOrd="0" presId="urn:microsoft.com/office/officeart/2018/2/layout/IconCircleList"/>
    <dgm:cxn modelId="{04135AC8-6CFA-4783-964D-3739EEC97960}" type="presParOf" srcId="{5DA9E31E-3954-4206-B750-1D8A3134B7B7}" destId="{99FB1EBB-BDAC-4854-8B58-F9339B5DE529}" srcOrd="6" destOrd="0" presId="urn:microsoft.com/office/officeart/2018/2/layout/IconCircleList"/>
    <dgm:cxn modelId="{6F1DBF18-5172-4621-B575-424C3AECF0AA}" type="presParOf" srcId="{99FB1EBB-BDAC-4854-8B58-F9339B5DE529}" destId="{56DA61C4-1F8D-4A04-92DC-B1FE55348FC7}" srcOrd="0" destOrd="0" presId="urn:microsoft.com/office/officeart/2018/2/layout/IconCircleList"/>
    <dgm:cxn modelId="{71E542B3-5293-415B-98AA-3797E698A09D}" type="presParOf" srcId="{99FB1EBB-BDAC-4854-8B58-F9339B5DE529}" destId="{256EC678-CDD9-4AA4-B887-890DFA3F3895}" srcOrd="1" destOrd="0" presId="urn:microsoft.com/office/officeart/2018/2/layout/IconCircleList"/>
    <dgm:cxn modelId="{44F07B94-2FF6-4A84-9FF3-14B0E9E38418}" type="presParOf" srcId="{99FB1EBB-BDAC-4854-8B58-F9339B5DE529}" destId="{714A7055-9C84-4844-8E47-0AA0A2D3C671}" srcOrd="2" destOrd="0" presId="urn:microsoft.com/office/officeart/2018/2/layout/IconCircleList"/>
    <dgm:cxn modelId="{E291C548-A83A-4243-ABB3-1691AFB0BAB3}" type="presParOf" srcId="{99FB1EBB-BDAC-4854-8B58-F9339B5DE529}" destId="{526A64DC-CC66-4843-A7A7-9627AEC8E5F8}"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22DE4F-CD92-4FE2-9DFC-4BA84568A0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2E1C1A-D19B-4931-B1ED-802549B60ABE}">
      <dgm:prSet/>
      <dgm:spPr/>
      <dgm:t>
        <a:bodyPr/>
        <a:lstStyle/>
        <a:p>
          <a:pPr>
            <a:lnSpc>
              <a:spcPct val="100000"/>
            </a:lnSpc>
          </a:pPr>
          <a:r>
            <a:rPr lang="en-US" dirty="0"/>
            <a:t>Images, text and audio are transmitted on sound waves in wireless comms architecture.</a:t>
          </a:r>
        </a:p>
      </dgm:t>
    </dgm:pt>
    <dgm:pt modelId="{855349F4-E70C-4B59-8F02-CFFB6990B155}" type="parTrans" cxnId="{C2109B47-E248-437D-B7FB-7B7722A589D2}">
      <dgm:prSet/>
      <dgm:spPr/>
      <dgm:t>
        <a:bodyPr/>
        <a:lstStyle/>
        <a:p>
          <a:endParaRPr lang="en-US"/>
        </a:p>
      </dgm:t>
    </dgm:pt>
    <dgm:pt modelId="{EC49CA17-3700-47BC-A41B-EC38D4BCD8B2}" type="sibTrans" cxnId="{C2109B47-E248-437D-B7FB-7B7722A589D2}">
      <dgm:prSet/>
      <dgm:spPr/>
      <dgm:t>
        <a:bodyPr/>
        <a:lstStyle/>
        <a:p>
          <a:endParaRPr lang="en-US"/>
        </a:p>
      </dgm:t>
    </dgm:pt>
    <dgm:pt modelId="{4CE42D76-1995-4A2C-903C-2421F081FAAA}">
      <dgm:prSet/>
      <dgm:spPr/>
      <dgm:t>
        <a:bodyPr/>
        <a:lstStyle/>
        <a:p>
          <a:pPr>
            <a:lnSpc>
              <a:spcPct val="100000"/>
            </a:lnSpc>
          </a:pPr>
          <a:r>
            <a:rPr lang="en-US"/>
            <a:t>Images are converted to sound and make them non detectable to sensors.</a:t>
          </a:r>
        </a:p>
      </dgm:t>
    </dgm:pt>
    <dgm:pt modelId="{E3CC651C-804C-4688-B81A-C11F7D1D250E}" type="parTrans" cxnId="{15BA0CD7-F71D-43C2-84EE-50FA3B8A5FB9}">
      <dgm:prSet/>
      <dgm:spPr/>
      <dgm:t>
        <a:bodyPr/>
        <a:lstStyle/>
        <a:p>
          <a:endParaRPr lang="en-US"/>
        </a:p>
      </dgm:t>
    </dgm:pt>
    <dgm:pt modelId="{3DA914C0-6184-4CD9-9E67-E4EDF7AF46B0}" type="sibTrans" cxnId="{15BA0CD7-F71D-43C2-84EE-50FA3B8A5FB9}">
      <dgm:prSet/>
      <dgm:spPr/>
      <dgm:t>
        <a:bodyPr/>
        <a:lstStyle/>
        <a:p>
          <a:endParaRPr lang="en-US"/>
        </a:p>
      </dgm:t>
    </dgm:pt>
    <dgm:pt modelId="{9EA00DB1-77A4-4893-BEF3-B8FB1CF5E6B5}">
      <dgm:prSet/>
      <dgm:spPr/>
      <dgm:t>
        <a:bodyPr/>
        <a:lstStyle/>
        <a:p>
          <a:pPr>
            <a:lnSpc>
              <a:spcPct val="100000"/>
            </a:lnSpc>
          </a:pPr>
          <a:r>
            <a:rPr lang="en-US"/>
            <a:t>Network sniffing and packet tracing is not detected in the case of sound waves , to ensure a secure transmission of data .</a:t>
          </a:r>
        </a:p>
      </dgm:t>
    </dgm:pt>
    <dgm:pt modelId="{D7806711-8268-4644-A75A-F101DD081635}" type="parTrans" cxnId="{787BA977-6C30-4F85-AA7D-3CD383AB2FFE}">
      <dgm:prSet/>
      <dgm:spPr/>
      <dgm:t>
        <a:bodyPr/>
        <a:lstStyle/>
        <a:p>
          <a:endParaRPr lang="en-US"/>
        </a:p>
      </dgm:t>
    </dgm:pt>
    <dgm:pt modelId="{6441B353-98F2-4653-B83E-DF80A697BFC8}" type="sibTrans" cxnId="{787BA977-6C30-4F85-AA7D-3CD383AB2FFE}">
      <dgm:prSet/>
      <dgm:spPr/>
      <dgm:t>
        <a:bodyPr/>
        <a:lstStyle/>
        <a:p>
          <a:endParaRPr lang="en-US"/>
        </a:p>
      </dgm:t>
    </dgm:pt>
    <dgm:pt modelId="{8E40C303-F3DB-4980-B01C-44758CADBEA2}" type="pres">
      <dgm:prSet presAssocID="{B522DE4F-CD92-4FE2-9DFC-4BA84568A009}" presName="root" presStyleCnt="0">
        <dgm:presLayoutVars>
          <dgm:dir/>
          <dgm:resizeHandles val="exact"/>
        </dgm:presLayoutVars>
      </dgm:prSet>
      <dgm:spPr/>
    </dgm:pt>
    <dgm:pt modelId="{56C11C70-2314-419B-8D1A-A77CB39E01C0}" type="pres">
      <dgm:prSet presAssocID="{6A2E1C1A-D19B-4931-B1ED-802549B60ABE}" presName="compNode" presStyleCnt="0"/>
      <dgm:spPr/>
    </dgm:pt>
    <dgm:pt modelId="{8B9C23B5-A1C6-4BBD-BD5B-A5206BD5C929}" type="pres">
      <dgm:prSet presAssocID="{6A2E1C1A-D19B-4931-B1ED-802549B60ABE}" presName="bgRect" presStyleLbl="bgShp" presStyleIdx="0" presStyleCnt="3"/>
      <dgm:spPr/>
    </dgm:pt>
    <dgm:pt modelId="{1BD5E46F-2311-462B-B0E0-92C0FFB2F44B}" type="pres">
      <dgm:prSet presAssocID="{6A2E1C1A-D19B-4931-B1ED-802549B60A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887BFA4F-535F-413E-B934-8F3140745990}" type="pres">
      <dgm:prSet presAssocID="{6A2E1C1A-D19B-4931-B1ED-802549B60ABE}" presName="spaceRect" presStyleCnt="0"/>
      <dgm:spPr/>
    </dgm:pt>
    <dgm:pt modelId="{2F5B7DFB-87AB-4E83-8929-DBB6CDCF363A}" type="pres">
      <dgm:prSet presAssocID="{6A2E1C1A-D19B-4931-B1ED-802549B60ABE}" presName="parTx" presStyleLbl="revTx" presStyleIdx="0" presStyleCnt="3">
        <dgm:presLayoutVars>
          <dgm:chMax val="0"/>
          <dgm:chPref val="0"/>
        </dgm:presLayoutVars>
      </dgm:prSet>
      <dgm:spPr/>
    </dgm:pt>
    <dgm:pt modelId="{B6B901C6-5113-4F47-81DC-1E3890E6E653}" type="pres">
      <dgm:prSet presAssocID="{EC49CA17-3700-47BC-A41B-EC38D4BCD8B2}" presName="sibTrans" presStyleCnt="0"/>
      <dgm:spPr/>
    </dgm:pt>
    <dgm:pt modelId="{4383AA14-EE0D-44EF-B21F-56EE58137B19}" type="pres">
      <dgm:prSet presAssocID="{4CE42D76-1995-4A2C-903C-2421F081FAAA}" presName="compNode" presStyleCnt="0"/>
      <dgm:spPr/>
    </dgm:pt>
    <dgm:pt modelId="{4B327F8D-AD06-4068-B9DA-F80A1AD791DB}" type="pres">
      <dgm:prSet presAssocID="{4CE42D76-1995-4A2C-903C-2421F081FAAA}" presName="bgRect" presStyleLbl="bgShp" presStyleIdx="1" presStyleCnt="3"/>
      <dgm:spPr/>
    </dgm:pt>
    <dgm:pt modelId="{C34E8E0F-4D23-4CB4-A879-DE353DB568C3}" type="pres">
      <dgm:prSet presAssocID="{4CE42D76-1995-4A2C-903C-2421F081FA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A17761D3-327F-46E9-996A-0AEA72610C4A}" type="pres">
      <dgm:prSet presAssocID="{4CE42D76-1995-4A2C-903C-2421F081FAAA}" presName="spaceRect" presStyleCnt="0"/>
      <dgm:spPr/>
    </dgm:pt>
    <dgm:pt modelId="{58238CE9-EF89-4920-9BEA-2A5C301734E9}" type="pres">
      <dgm:prSet presAssocID="{4CE42D76-1995-4A2C-903C-2421F081FAAA}" presName="parTx" presStyleLbl="revTx" presStyleIdx="1" presStyleCnt="3">
        <dgm:presLayoutVars>
          <dgm:chMax val="0"/>
          <dgm:chPref val="0"/>
        </dgm:presLayoutVars>
      </dgm:prSet>
      <dgm:spPr/>
    </dgm:pt>
    <dgm:pt modelId="{3A869357-DF5A-4F10-BE47-3B2A51526EAD}" type="pres">
      <dgm:prSet presAssocID="{3DA914C0-6184-4CD9-9E67-E4EDF7AF46B0}" presName="sibTrans" presStyleCnt="0"/>
      <dgm:spPr/>
    </dgm:pt>
    <dgm:pt modelId="{FBC1EC9F-3008-4B4D-93A1-E7E2AC0EB3ED}" type="pres">
      <dgm:prSet presAssocID="{9EA00DB1-77A4-4893-BEF3-B8FB1CF5E6B5}" presName="compNode" presStyleCnt="0"/>
      <dgm:spPr/>
    </dgm:pt>
    <dgm:pt modelId="{95DDD27F-DF80-418C-AF2E-8AF4E14493E5}" type="pres">
      <dgm:prSet presAssocID="{9EA00DB1-77A4-4893-BEF3-B8FB1CF5E6B5}" presName="bgRect" presStyleLbl="bgShp" presStyleIdx="2" presStyleCnt="3"/>
      <dgm:spPr/>
    </dgm:pt>
    <dgm:pt modelId="{86B11154-1705-4910-8A70-3FAB75D3F79E}" type="pres">
      <dgm:prSet presAssocID="{9EA00DB1-77A4-4893-BEF3-B8FB1CF5E6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05BC4E04-F2B6-4012-AE07-7CDD76758DF3}" type="pres">
      <dgm:prSet presAssocID="{9EA00DB1-77A4-4893-BEF3-B8FB1CF5E6B5}" presName="spaceRect" presStyleCnt="0"/>
      <dgm:spPr/>
    </dgm:pt>
    <dgm:pt modelId="{20322CB5-1FD2-49FE-B760-3EA99F4CE6BB}" type="pres">
      <dgm:prSet presAssocID="{9EA00DB1-77A4-4893-BEF3-B8FB1CF5E6B5}" presName="parTx" presStyleLbl="revTx" presStyleIdx="2" presStyleCnt="3">
        <dgm:presLayoutVars>
          <dgm:chMax val="0"/>
          <dgm:chPref val="0"/>
        </dgm:presLayoutVars>
      </dgm:prSet>
      <dgm:spPr/>
    </dgm:pt>
  </dgm:ptLst>
  <dgm:cxnLst>
    <dgm:cxn modelId="{2E918C5E-FEC0-4BDE-974A-4E71323C9BD5}" type="presOf" srcId="{4CE42D76-1995-4A2C-903C-2421F081FAAA}" destId="{58238CE9-EF89-4920-9BEA-2A5C301734E9}" srcOrd="0" destOrd="0" presId="urn:microsoft.com/office/officeart/2018/2/layout/IconVerticalSolidList"/>
    <dgm:cxn modelId="{F9093B42-D5AF-4602-B5B6-50F170A561B5}" type="presOf" srcId="{6A2E1C1A-D19B-4931-B1ED-802549B60ABE}" destId="{2F5B7DFB-87AB-4E83-8929-DBB6CDCF363A}" srcOrd="0" destOrd="0" presId="urn:microsoft.com/office/officeart/2018/2/layout/IconVerticalSolidList"/>
    <dgm:cxn modelId="{C2109B47-E248-437D-B7FB-7B7722A589D2}" srcId="{B522DE4F-CD92-4FE2-9DFC-4BA84568A009}" destId="{6A2E1C1A-D19B-4931-B1ED-802549B60ABE}" srcOrd="0" destOrd="0" parTransId="{855349F4-E70C-4B59-8F02-CFFB6990B155}" sibTransId="{EC49CA17-3700-47BC-A41B-EC38D4BCD8B2}"/>
    <dgm:cxn modelId="{787BA977-6C30-4F85-AA7D-3CD383AB2FFE}" srcId="{B522DE4F-CD92-4FE2-9DFC-4BA84568A009}" destId="{9EA00DB1-77A4-4893-BEF3-B8FB1CF5E6B5}" srcOrd="2" destOrd="0" parTransId="{D7806711-8268-4644-A75A-F101DD081635}" sibTransId="{6441B353-98F2-4653-B83E-DF80A697BFC8}"/>
    <dgm:cxn modelId="{D2BBBAA5-30CD-427D-95AB-38B2DF595FF8}" type="presOf" srcId="{B522DE4F-CD92-4FE2-9DFC-4BA84568A009}" destId="{8E40C303-F3DB-4980-B01C-44758CADBEA2}" srcOrd="0" destOrd="0" presId="urn:microsoft.com/office/officeart/2018/2/layout/IconVerticalSolidList"/>
    <dgm:cxn modelId="{62D79EC7-4E99-4F53-9BA2-AFFF7288B858}" type="presOf" srcId="{9EA00DB1-77A4-4893-BEF3-B8FB1CF5E6B5}" destId="{20322CB5-1FD2-49FE-B760-3EA99F4CE6BB}" srcOrd="0" destOrd="0" presId="urn:microsoft.com/office/officeart/2018/2/layout/IconVerticalSolidList"/>
    <dgm:cxn modelId="{15BA0CD7-F71D-43C2-84EE-50FA3B8A5FB9}" srcId="{B522DE4F-CD92-4FE2-9DFC-4BA84568A009}" destId="{4CE42D76-1995-4A2C-903C-2421F081FAAA}" srcOrd="1" destOrd="0" parTransId="{E3CC651C-804C-4688-B81A-C11F7D1D250E}" sibTransId="{3DA914C0-6184-4CD9-9E67-E4EDF7AF46B0}"/>
    <dgm:cxn modelId="{85EA3F5F-7621-46B1-9423-95950F27817C}" type="presParOf" srcId="{8E40C303-F3DB-4980-B01C-44758CADBEA2}" destId="{56C11C70-2314-419B-8D1A-A77CB39E01C0}" srcOrd="0" destOrd="0" presId="urn:microsoft.com/office/officeart/2018/2/layout/IconVerticalSolidList"/>
    <dgm:cxn modelId="{17DCBC8F-B034-4D0F-84C0-DF160085B4B2}" type="presParOf" srcId="{56C11C70-2314-419B-8D1A-A77CB39E01C0}" destId="{8B9C23B5-A1C6-4BBD-BD5B-A5206BD5C929}" srcOrd="0" destOrd="0" presId="urn:microsoft.com/office/officeart/2018/2/layout/IconVerticalSolidList"/>
    <dgm:cxn modelId="{97B7284D-37A6-4B23-BD44-1E57EB53415C}" type="presParOf" srcId="{56C11C70-2314-419B-8D1A-A77CB39E01C0}" destId="{1BD5E46F-2311-462B-B0E0-92C0FFB2F44B}" srcOrd="1" destOrd="0" presId="urn:microsoft.com/office/officeart/2018/2/layout/IconVerticalSolidList"/>
    <dgm:cxn modelId="{0C9C778F-8FF8-49ED-BE19-58EE01610CDD}" type="presParOf" srcId="{56C11C70-2314-419B-8D1A-A77CB39E01C0}" destId="{887BFA4F-535F-413E-B934-8F3140745990}" srcOrd="2" destOrd="0" presId="urn:microsoft.com/office/officeart/2018/2/layout/IconVerticalSolidList"/>
    <dgm:cxn modelId="{363C8D72-DC70-4B19-B837-104F1A88314A}" type="presParOf" srcId="{56C11C70-2314-419B-8D1A-A77CB39E01C0}" destId="{2F5B7DFB-87AB-4E83-8929-DBB6CDCF363A}" srcOrd="3" destOrd="0" presId="urn:microsoft.com/office/officeart/2018/2/layout/IconVerticalSolidList"/>
    <dgm:cxn modelId="{6F67F91F-03B6-4514-A3EF-52CB5BCF1C4F}" type="presParOf" srcId="{8E40C303-F3DB-4980-B01C-44758CADBEA2}" destId="{B6B901C6-5113-4F47-81DC-1E3890E6E653}" srcOrd="1" destOrd="0" presId="urn:microsoft.com/office/officeart/2018/2/layout/IconVerticalSolidList"/>
    <dgm:cxn modelId="{F3157178-ECB7-44C0-B77F-F711DC112311}" type="presParOf" srcId="{8E40C303-F3DB-4980-B01C-44758CADBEA2}" destId="{4383AA14-EE0D-44EF-B21F-56EE58137B19}" srcOrd="2" destOrd="0" presId="urn:microsoft.com/office/officeart/2018/2/layout/IconVerticalSolidList"/>
    <dgm:cxn modelId="{C1270D48-D459-480E-8B9F-E4E8EE06BA89}" type="presParOf" srcId="{4383AA14-EE0D-44EF-B21F-56EE58137B19}" destId="{4B327F8D-AD06-4068-B9DA-F80A1AD791DB}" srcOrd="0" destOrd="0" presId="urn:microsoft.com/office/officeart/2018/2/layout/IconVerticalSolidList"/>
    <dgm:cxn modelId="{C01EB8F2-334E-4BF1-A582-7D9C84A353AA}" type="presParOf" srcId="{4383AA14-EE0D-44EF-B21F-56EE58137B19}" destId="{C34E8E0F-4D23-4CB4-A879-DE353DB568C3}" srcOrd="1" destOrd="0" presId="urn:microsoft.com/office/officeart/2018/2/layout/IconVerticalSolidList"/>
    <dgm:cxn modelId="{9F053DC4-1703-4FED-99F3-E5BC59965160}" type="presParOf" srcId="{4383AA14-EE0D-44EF-B21F-56EE58137B19}" destId="{A17761D3-327F-46E9-996A-0AEA72610C4A}" srcOrd="2" destOrd="0" presId="urn:microsoft.com/office/officeart/2018/2/layout/IconVerticalSolidList"/>
    <dgm:cxn modelId="{8B491DB9-231C-47AD-AD57-EC1D6E1A942F}" type="presParOf" srcId="{4383AA14-EE0D-44EF-B21F-56EE58137B19}" destId="{58238CE9-EF89-4920-9BEA-2A5C301734E9}" srcOrd="3" destOrd="0" presId="urn:microsoft.com/office/officeart/2018/2/layout/IconVerticalSolidList"/>
    <dgm:cxn modelId="{E53C9709-D802-4FE6-BA28-1946D042EC87}" type="presParOf" srcId="{8E40C303-F3DB-4980-B01C-44758CADBEA2}" destId="{3A869357-DF5A-4F10-BE47-3B2A51526EAD}" srcOrd="3" destOrd="0" presId="urn:microsoft.com/office/officeart/2018/2/layout/IconVerticalSolidList"/>
    <dgm:cxn modelId="{5B20D911-54A6-42C4-82F4-E0227414AE4C}" type="presParOf" srcId="{8E40C303-F3DB-4980-B01C-44758CADBEA2}" destId="{FBC1EC9F-3008-4B4D-93A1-E7E2AC0EB3ED}" srcOrd="4" destOrd="0" presId="urn:microsoft.com/office/officeart/2018/2/layout/IconVerticalSolidList"/>
    <dgm:cxn modelId="{2B6DC251-D769-4D04-92FD-182059FBB9CD}" type="presParOf" srcId="{FBC1EC9F-3008-4B4D-93A1-E7E2AC0EB3ED}" destId="{95DDD27F-DF80-418C-AF2E-8AF4E14493E5}" srcOrd="0" destOrd="0" presId="urn:microsoft.com/office/officeart/2018/2/layout/IconVerticalSolidList"/>
    <dgm:cxn modelId="{368E9285-89F7-4FF1-944F-5C22B140CFD8}" type="presParOf" srcId="{FBC1EC9F-3008-4B4D-93A1-E7E2AC0EB3ED}" destId="{86B11154-1705-4910-8A70-3FAB75D3F79E}" srcOrd="1" destOrd="0" presId="urn:microsoft.com/office/officeart/2018/2/layout/IconVerticalSolidList"/>
    <dgm:cxn modelId="{EBD24CAB-D543-4C8A-B604-8423732F5ED4}" type="presParOf" srcId="{FBC1EC9F-3008-4B4D-93A1-E7E2AC0EB3ED}" destId="{05BC4E04-F2B6-4012-AE07-7CDD76758DF3}" srcOrd="2" destOrd="0" presId="urn:microsoft.com/office/officeart/2018/2/layout/IconVerticalSolidList"/>
    <dgm:cxn modelId="{D05B887D-C328-480F-A2C8-C1FAF8736AA5}" type="presParOf" srcId="{FBC1EC9F-3008-4B4D-93A1-E7E2AC0EB3ED}" destId="{20322CB5-1FD2-49FE-B760-3EA99F4CE6B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B7060-0BDC-4D93-A4B5-99BB69136E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5B0732-8956-47CE-A983-3571FD0D2F8D}">
      <dgm:prSet/>
      <dgm:spPr/>
      <dgm:t>
        <a:bodyPr/>
        <a:lstStyle/>
        <a:p>
          <a:r>
            <a:rPr lang="en-US" dirty="0"/>
            <a:t>To convert the images to sound and vice versa.</a:t>
          </a:r>
        </a:p>
      </dgm:t>
    </dgm:pt>
    <dgm:pt modelId="{F2513740-6A25-4C27-B615-438D383921E8}" type="parTrans" cxnId="{5B27B8AB-F3FA-4B9C-AA32-C461302FAD09}">
      <dgm:prSet/>
      <dgm:spPr/>
      <dgm:t>
        <a:bodyPr/>
        <a:lstStyle/>
        <a:p>
          <a:endParaRPr lang="en-US"/>
        </a:p>
      </dgm:t>
    </dgm:pt>
    <dgm:pt modelId="{CC3CD3EF-813B-4C52-A092-B9678EA63CD8}" type="sibTrans" cxnId="{5B27B8AB-F3FA-4B9C-AA32-C461302FAD09}">
      <dgm:prSet/>
      <dgm:spPr/>
      <dgm:t>
        <a:bodyPr/>
        <a:lstStyle/>
        <a:p>
          <a:endParaRPr lang="en-US"/>
        </a:p>
      </dgm:t>
    </dgm:pt>
    <dgm:pt modelId="{DF5429EA-2AC9-4EDF-ABF0-9AA2CD64824B}">
      <dgm:prSet/>
      <dgm:spPr/>
      <dgm:t>
        <a:bodyPr/>
        <a:lstStyle/>
        <a:p>
          <a:r>
            <a:rPr lang="en-US" dirty="0"/>
            <a:t>To encode, encrypt and emit the data (text, audio, image, video) over handheld trans-</a:t>
          </a:r>
          <a:r>
            <a:rPr lang="en-US" dirty="0" err="1"/>
            <a:t>recievers</a:t>
          </a:r>
          <a:endParaRPr lang="en-US" dirty="0"/>
        </a:p>
      </dgm:t>
    </dgm:pt>
    <dgm:pt modelId="{895A8CD9-A048-4446-9501-83D0896A3BC9}" type="parTrans" cxnId="{6F403DC1-45FE-4850-834B-0681A2845ABA}">
      <dgm:prSet/>
      <dgm:spPr/>
      <dgm:t>
        <a:bodyPr/>
        <a:lstStyle/>
        <a:p>
          <a:endParaRPr lang="en-US"/>
        </a:p>
      </dgm:t>
    </dgm:pt>
    <dgm:pt modelId="{537909D2-3BBC-45A6-9B5D-013A34E1E644}" type="sibTrans" cxnId="{6F403DC1-45FE-4850-834B-0681A2845ABA}">
      <dgm:prSet/>
      <dgm:spPr/>
      <dgm:t>
        <a:bodyPr/>
        <a:lstStyle/>
        <a:p>
          <a:endParaRPr lang="en-US"/>
        </a:p>
      </dgm:t>
    </dgm:pt>
    <dgm:pt modelId="{9EBAF7D2-B140-482C-8756-420171E8C75B}">
      <dgm:prSet/>
      <dgm:spPr/>
      <dgm:t>
        <a:bodyPr/>
        <a:lstStyle/>
        <a:p>
          <a:endParaRPr lang="en-US" dirty="0">
            <a:latin typeface="Times New Roman" panose="02020603050405020304" pitchFamily="18" charset="0"/>
            <a:cs typeface="Times New Roman" panose="02020603050405020304" pitchFamily="18" charset="0"/>
          </a:endParaRPr>
        </a:p>
      </dgm:t>
    </dgm:pt>
    <dgm:pt modelId="{6E2A9030-37F9-44BE-A6C2-83E51C2C7414}" type="parTrans" cxnId="{96811CF3-D046-493E-B861-F1AB2AC2BA04}">
      <dgm:prSet/>
      <dgm:spPr/>
      <dgm:t>
        <a:bodyPr/>
        <a:lstStyle/>
        <a:p>
          <a:endParaRPr lang="en-IN"/>
        </a:p>
      </dgm:t>
    </dgm:pt>
    <dgm:pt modelId="{62F79888-73C8-49F3-B6CE-9D2BDA784CEB}" type="sibTrans" cxnId="{96811CF3-D046-493E-B861-F1AB2AC2BA04}">
      <dgm:prSet/>
      <dgm:spPr/>
      <dgm:t>
        <a:bodyPr/>
        <a:lstStyle/>
        <a:p>
          <a:endParaRPr lang="en-IN"/>
        </a:p>
      </dgm:t>
    </dgm:pt>
    <dgm:pt modelId="{5FDC1680-078F-46D1-92E8-DEEF71D090CE}" type="pres">
      <dgm:prSet presAssocID="{DA6B7060-0BDC-4D93-A4B5-99BB69136ED3}" presName="vert0" presStyleCnt="0">
        <dgm:presLayoutVars>
          <dgm:dir/>
          <dgm:animOne val="branch"/>
          <dgm:animLvl val="lvl"/>
        </dgm:presLayoutVars>
      </dgm:prSet>
      <dgm:spPr/>
    </dgm:pt>
    <dgm:pt modelId="{C98BDCF3-DB39-4CF1-94F4-48CE246744B6}" type="pres">
      <dgm:prSet presAssocID="{DB5B0732-8956-47CE-A983-3571FD0D2F8D}" presName="thickLine" presStyleLbl="alignNode1" presStyleIdx="0" presStyleCnt="3"/>
      <dgm:spPr/>
    </dgm:pt>
    <dgm:pt modelId="{B3FCAD08-6F44-46CC-88D7-2BEF7A3BDF1B}" type="pres">
      <dgm:prSet presAssocID="{DB5B0732-8956-47CE-A983-3571FD0D2F8D}" presName="horz1" presStyleCnt="0"/>
      <dgm:spPr/>
    </dgm:pt>
    <dgm:pt modelId="{DF55CC85-C14F-47A7-AD13-69158B8A5AF2}" type="pres">
      <dgm:prSet presAssocID="{DB5B0732-8956-47CE-A983-3571FD0D2F8D}" presName="tx1" presStyleLbl="revTx" presStyleIdx="0" presStyleCnt="3" custLinFactNeighborX="-1770" custLinFactNeighborY="-89928"/>
      <dgm:spPr/>
    </dgm:pt>
    <dgm:pt modelId="{7B2AD55D-B5E9-45A9-9015-E7EBD568C115}" type="pres">
      <dgm:prSet presAssocID="{DB5B0732-8956-47CE-A983-3571FD0D2F8D}" presName="vert1" presStyleCnt="0"/>
      <dgm:spPr/>
    </dgm:pt>
    <dgm:pt modelId="{F671D1E4-DC64-4447-B5CE-382D6134B335}" type="pres">
      <dgm:prSet presAssocID="{DF5429EA-2AC9-4EDF-ABF0-9AA2CD64824B}" presName="thickLine" presStyleLbl="alignNode1" presStyleIdx="1" presStyleCnt="3"/>
      <dgm:spPr/>
    </dgm:pt>
    <dgm:pt modelId="{B4E59442-B4D4-4F9C-8F07-8F64EA33F829}" type="pres">
      <dgm:prSet presAssocID="{DF5429EA-2AC9-4EDF-ABF0-9AA2CD64824B}" presName="horz1" presStyleCnt="0"/>
      <dgm:spPr/>
    </dgm:pt>
    <dgm:pt modelId="{2D126402-7C24-40E2-B98A-3A77EBFE56B5}" type="pres">
      <dgm:prSet presAssocID="{DF5429EA-2AC9-4EDF-ABF0-9AA2CD64824B}" presName="tx1" presStyleLbl="revTx" presStyleIdx="1" presStyleCnt="3"/>
      <dgm:spPr/>
    </dgm:pt>
    <dgm:pt modelId="{BB8AD330-0C78-41BA-A75F-272D75D9B7D0}" type="pres">
      <dgm:prSet presAssocID="{DF5429EA-2AC9-4EDF-ABF0-9AA2CD64824B}" presName="vert1" presStyleCnt="0"/>
      <dgm:spPr/>
    </dgm:pt>
    <dgm:pt modelId="{F286C4DA-0B8C-428C-87E5-1857D325A238}" type="pres">
      <dgm:prSet presAssocID="{9EBAF7D2-B140-482C-8756-420171E8C75B}" presName="thickLine" presStyleLbl="alignNode1" presStyleIdx="2" presStyleCnt="3"/>
      <dgm:spPr/>
    </dgm:pt>
    <dgm:pt modelId="{F1CC19A3-E649-4A23-B182-8E722C7ABDB0}" type="pres">
      <dgm:prSet presAssocID="{9EBAF7D2-B140-482C-8756-420171E8C75B}" presName="horz1" presStyleCnt="0"/>
      <dgm:spPr/>
    </dgm:pt>
    <dgm:pt modelId="{8687C60D-9537-4CC8-8153-5F16EAEFA341}" type="pres">
      <dgm:prSet presAssocID="{9EBAF7D2-B140-482C-8756-420171E8C75B}" presName="tx1" presStyleLbl="revTx" presStyleIdx="2" presStyleCnt="3"/>
      <dgm:spPr/>
    </dgm:pt>
    <dgm:pt modelId="{05D1EAB6-CAB2-461D-9F83-51B00995A177}" type="pres">
      <dgm:prSet presAssocID="{9EBAF7D2-B140-482C-8756-420171E8C75B}" presName="vert1" presStyleCnt="0"/>
      <dgm:spPr/>
    </dgm:pt>
  </dgm:ptLst>
  <dgm:cxnLst>
    <dgm:cxn modelId="{EF6F8B48-EBD4-4DBD-B950-C167889AD512}" type="presOf" srcId="{DF5429EA-2AC9-4EDF-ABF0-9AA2CD64824B}" destId="{2D126402-7C24-40E2-B98A-3A77EBFE56B5}" srcOrd="0" destOrd="0" presId="urn:microsoft.com/office/officeart/2008/layout/LinedList"/>
    <dgm:cxn modelId="{56AE6454-9122-487A-973F-D4AADB449C99}" type="presOf" srcId="{DA6B7060-0BDC-4D93-A4B5-99BB69136ED3}" destId="{5FDC1680-078F-46D1-92E8-DEEF71D090CE}" srcOrd="0" destOrd="0" presId="urn:microsoft.com/office/officeart/2008/layout/LinedList"/>
    <dgm:cxn modelId="{CBBAF1A5-A87E-4824-82BE-F2DC39FE32F4}" type="presOf" srcId="{DB5B0732-8956-47CE-A983-3571FD0D2F8D}" destId="{DF55CC85-C14F-47A7-AD13-69158B8A5AF2}" srcOrd="0" destOrd="0" presId="urn:microsoft.com/office/officeart/2008/layout/LinedList"/>
    <dgm:cxn modelId="{5B27B8AB-F3FA-4B9C-AA32-C461302FAD09}" srcId="{DA6B7060-0BDC-4D93-A4B5-99BB69136ED3}" destId="{DB5B0732-8956-47CE-A983-3571FD0D2F8D}" srcOrd="0" destOrd="0" parTransId="{F2513740-6A25-4C27-B615-438D383921E8}" sibTransId="{CC3CD3EF-813B-4C52-A092-B9678EA63CD8}"/>
    <dgm:cxn modelId="{476C51BA-1A44-47E0-84D2-099BF5684A58}" type="presOf" srcId="{9EBAF7D2-B140-482C-8756-420171E8C75B}" destId="{8687C60D-9537-4CC8-8153-5F16EAEFA341}" srcOrd="0" destOrd="0" presId="urn:microsoft.com/office/officeart/2008/layout/LinedList"/>
    <dgm:cxn modelId="{6F403DC1-45FE-4850-834B-0681A2845ABA}" srcId="{DA6B7060-0BDC-4D93-A4B5-99BB69136ED3}" destId="{DF5429EA-2AC9-4EDF-ABF0-9AA2CD64824B}" srcOrd="1" destOrd="0" parTransId="{895A8CD9-A048-4446-9501-83D0896A3BC9}" sibTransId="{537909D2-3BBC-45A6-9B5D-013A34E1E644}"/>
    <dgm:cxn modelId="{96811CF3-D046-493E-B861-F1AB2AC2BA04}" srcId="{DA6B7060-0BDC-4D93-A4B5-99BB69136ED3}" destId="{9EBAF7D2-B140-482C-8756-420171E8C75B}" srcOrd="2" destOrd="0" parTransId="{6E2A9030-37F9-44BE-A6C2-83E51C2C7414}" sibTransId="{62F79888-73C8-49F3-B6CE-9D2BDA784CEB}"/>
    <dgm:cxn modelId="{84E6250A-162C-4B15-8B3C-7155F260A025}" type="presParOf" srcId="{5FDC1680-078F-46D1-92E8-DEEF71D090CE}" destId="{C98BDCF3-DB39-4CF1-94F4-48CE246744B6}" srcOrd="0" destOrd="0" presId="urn:microsoft.com/office/officeart/2008/layout/LinedList"/>
    <dgm:cxn modelId="{309354DA-086D-4F3C-B1CD-A72600F64094}" type="presParOf" srcId="{5FDC1680-078F-46D1-92E8-DEEF71D090CE}" destId="{B3FCAD08-6F44-46CC-88D7-2BEF7A3BDF1B}" srcOrd="1" destOrd="0" presId="urn:microsoft.com/office/officeart/2008/layout/LinedList"/>
    <dgm:cxn modelId="{8B4B3C20-8AC0-4AAE-AB6D-785F2CE179EC}" type="presParOf" srcId="{B3FCAD08-6F44-46CC-88D7-2BEF7A3BDF1B}" destId="{DF55CC85-C14F-47A7-AD13-69158B8A5AF2}" srcOrd="0" destOrd="0" presId="urn:microsoft.com/office/officeart/2008/layout/LinedList"/>
    <dgm:cxn modelId="{FE3DBB70-E40C-41EF-A096-FB22A0E5D8B4}" type="presParOf" srcId="{B3FCAD08-6F44-46CC-88D7-2BEF7A3BDF1B}" destId="{7B2AD55D-B5E9-45A9-9015-E7EBD568C115}" srcOrd="1" destOrd="0" presId="urn:microsoft.com/office/officeart/2008/layout/LinedList"/>
    <dgm:cxn modelId="{693411F0-87D1-4EA7-A23E-24120350BEDC}" type="presParOf" srcId="{5FDC1680-078F-46D1-92E8-DEEF71D090CE}" destId="{F671D1E4-DC64-4447-B5CE-382D6134B335}" srcOrd="2" destOrd="0" presId="urn:microsoft.com/office/officeart/2008/layout/LinedList"/>
    <dgm:cxn modelId="{43A4FA85-E3B2-4115-9000-D953CB148AC2}" type="presParOf" srcId="{5FDC1680-078F-46D1-92E8-DEEF71D090CE}" destId="{B4E59442-B4D4-4F9C-8F07-8F64EA33F829}" srcOrd="3" destOrd="0" presId="urn:microsoft.com/office/officeart/2008/layout/LinedList"/>
    <dgm:cxn modelId="{5DF66D5F-0A79-4B62-B089-9B794C51A4AB}" type="presParOf" srcId="{B4E59442-B4D4-4F9C-8F07-8F64EA33F829}" destId="{2D126402-7C24-40E2-B98A-3A77EBFE56B5}" srcOrd="0" destOrd="0" presId="urn:microsoft.com/office/officeart/2008/layout/LinedList"/>
    <dgm:cxn modelId="{B768AC97-CAB5-4E14-B549-53A01588E919}" type="presParOf" srcId="{B4E59442-B4D4-4F9C-8F07-8F64EA33F829}" destId="{BB8AD330-0C78-41BA-A75F-272D75D9B7D0}" srcOrd="1" destOrd="0" presId="urn:microsoft.com/office/officeart/2008/layout/LinedList"/>
    <dgm:cxn modelId="{F9EDC6F6-A9E0-4B64-A227-0B6A31C69453}" type="presParOf" srcId="{5FDC1680-078F-46D1-92E8-DEEF71D090CE}" destId="{F286C4DA-0B8C-428C-87E5-1857D325A238}" srcOrd="4" destOrd="0" presId="urn:microsoft.com/office/officeart/2008/layout/LinedList"/>
    <dgm:cxn modelId="{06E0409C-B25B-49C3-939E-36D03B3D931B}" type="presParOf" srcId="{5FDC1680-078F-46D1-92E8-DEEF71D090CE}" destId="{F1CC19A3-E649-4A23-B182-8E722C7ABDB0}" srcOrd="5" destOrd="0" presId="urn:microsoft.com/office/officeart/2008/layout/LinedList"/>
    <dgm:cxn modelId="{29663374-0F42-4ED5-B349-4222A1E92323}" type="presParOf" srcId="{F1CC19A3-E649-4A23-B182-8E722C7ABDB0}" destId="{8687C60D-9537-4CC8-8153-5F16EAEFA341}" srcOrd="0" destOrd="0" presId="urn:microsoft.com/office/officeart/2008/layout/LinedList"/>
    <dgm:cxn modelId="{F1978A47-DFA8-466D-AFC5-27877204585E}" type="presParOf" srcId="{F1CC19A3-E649-4A23-B182-8E722C7ABDB0}" destId="{05D1EAB6-CAB2-461D-9F83-51B00995A17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798B3-5590-4486-A9DF-D55ADB4675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BD4280-5FAE-4707-AC7D-D3C29A62F7F4}">
      <dgm:prSet/>
      <dgm:spPr/>
      <dgm:t>
        <a:bodyPr/>
        <a:lstStyle/>
        <a:p>
          <a:pPr>
            <a:lnSpc>
              <a:spcPct val="100000"/>
            </a:lnSpc>
          </a:pPr>
          <a:r>
            <a:rPr lang="en-US" dirty="0"/>
            <a:t>Images, text and audio are transmitted on sound waves in wireless comms architecture.</a:t>
          </a:r>
        </a:p>
      </dgm:t>
    </dgm:pt>
    <dgm:pt modelId="{9BDCD4E7-77B9-4832-8685-09AFD5355296}" type="parTrans" cxnId="{187B4C5E-2D98-4E5C-B205-61C3D59EA445}">
      <dgm:prSet/>
      <dgm:spPr/>
      <dgm:t>
        <a:bodyPr/>
        <a:lstStyle/>
        <a:p>
          <a:endParaRPr lang="en-US"/>
        </a:p>
      </dgm:t>
    </dgm:pt>
    <dgm:pt modelId="{8EA03CAB-A1F5-46DE-A85C-9B4FCBE43971}" type="sibTrans" cxnId="{187B4C5E-2D98-4E5C-B205-61C3D59EA445}">
      <dgm:prSet/>
      <dgm:spPr/>
      <dgm:t>
        <a:bodyPr/>
        <a:lstStyle/>
        <a:p>
          <a:endParaRPr lang="en-US"/>
        </a:p>
      </dgm:t>
    </dgm:pt>
    <dgm:pt modelId="{8BFE5831-7836-42EC-B073-CD9E7BC71A2B}">
      <dgm:prSet/>
      <dgm:spPr/>
      <dgm:t>
        <a:bodyPr/>
        <a:lstStyle/>
        <a:p>
          <a:pPr>
            <a:lnSpc>
              <a:spcPct val="100000"/>
            </a:lnSpc>
          </a:pPr>
          <a:r>
            <a:rPr lang="en-US" dirty="0"/>
            <a:t>Images are converted to sound and make them non detectable to sensors.</a:t>
          </a:r>
        </a:p>
      </dgm:t>
    </dgm:pt>
    <dgm:pt modelId="{6623A8BB-7D96-4A45-BA9B-081B3C9A6642}" type="parTrans" cxnId="{1DDAD3F1-7116-4D1E-94FB-E0494FC0FC36}">
      <dgm:prSet/>
      <dgm:spPr/>
      <dgm:t>
        <a:bodyPr/>
        <a:lstStyle/>
        <a:p>
          <a:endParaRPr lang="en-US"/>
        </a:p>
      </dgm:t>
    </dgm:pt>
    <dgm:pt modelId="{4B150ACA-A139-444E-BA0C-AF84C73F656F}" type="sibTrans" cxnId="{1DDAD3F1-7116-4D1E-94FB-E0494FC0FC36}">
      <dgm:prSet/>
      <dgm:spPr/>
      <dgm:t>
        <a:bodyPr/>
        <a:lstStyle/>
        <a:p>
          <a:endParaRPr lang="en-US"/>
        </a:p>
      </dgm:t>
    </dgm:pt>
    <dgm:pt modelId="{BAA6A295-A5C0-4973-A800-F0461DC8A9FE}">
      <dgm:prSet/>
      <dgm:spPr/>
      <dgm:t>
        <a:bodyPr/>
        <a:lstStyle/>
        <a:p>
          <a:pPr>
            <a:lnSpc>
              <a:spcPct val="100000"/>
            </a:lnSpc>
          </a:pPr>
          <a:r>
            <a:rPr lang="en-US"/>
            <a:t>Network sniffing and packet tracing is not detected in the case of sound waves , to ensure a secure transmission of data .</a:t>
          </a:r>
        </a:p>
      </dgm:t>
    </dgm:pt>
    <dgm:pt modelId="{9E9044F7-ED33-4DB4-957F-D7BE7BEDD354}" type="parTrans" cxnId="{CC535980-CBE3-4E13-8334-6C3673393779}">
      <dgm:prSet/>
      <dgm:spPr/>
      <dgm:t>
        <a:bodyPr/>
        <a:lstStyle/>
        <a:p>
          <a:endParaRPr lang="en-US"/>
        </a:p>
      </dgm:t>
    </dgm:pt>
    <dgm:pt modelId="{64F7BE55-40C7-4E6B-B06D-9C482FEB0B74}" type="sibTrans" cxnId="{CC535980-CBE3-4E13-8334-6C3673393779}">
      <dgm:prSet/>
      <dgm:spPr/>
      <dgm:t>
        <a:bodyPr/>
        <a:lstStyle/>
        <a:p>
          <a:endParaRPr lang="en-US"/>
        </a:p>
      </dgm:t>
    </dgm:pt>
    <dgm:pt modelId="{3AB91638-2322-4280-8B45-583168400CF4}" type="pres">
      <dgm:prSet presAssocID="{99B798B3-5590-4486-A9DF-D55ADB467537}" presName="root" presStyleCnt="0">
        <dgm:presLayoutVars>
          <dgm:dir/>
          <dgm:resizeHandles val="exact"/>
        </dgm:presLayoutVars>
      </dgm:prSet>
      <dgm:spPr/>
    </dgm:pt>
    <dgm:pt modelId="{9D0D3DFC-DEEF-43D8-BC91-A5D5219C5ABD}" type="pres">
      <dgm:prSet presAssocID="{80BD4280-5FAE-4707-AC7D-D3C29A62F7F4}" presName="compNode" presStyleCnt="0"/>
      <dgm:spPr/>
    </dgm:pt>
    <dgm:pt modelId="{1BB20631-431D-4EAB-9CD5-BF742F260CFC}" type="pres">
      <dgm:prSet presAssocID="{80BD4280-5FAE-4707-AC7D-D3C29A62F7F4}" presName="bgRect" presStyleLbl="bgShp" presStyleIdx="0" presStyleCnt="3"/>
      <dgm:spPr/>
    </dgm:pt>
    <dgm:pt modelId="{2DB8AF59-D0EC-4BA4-AB11-8CC33E2EA807}" type="pres">
      <dgm:prSet presAssocID="{80BD4280-5FAE-4707-AC7D-D3C29A62F7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6FECD3DA-F88C-425F-A74C-757B00F36C5C}" type="pres">
      <dgm:prSet presAssocID="{80BD4280-5FAE-4707-AC7D-D3C29A62F7F4}" presName="spaceRect" presStyleCnt="0"/>
      <dgm:spPr/>
    </dgm:pt>
    <dgm:pt modelId="{ABF0C018-DEBB-48C3-B7CA-A6B264CE8415}" type="pres">
      <dgm:prSet presAssocID="{80BD4280-5FAE-4707-AC7D-D3C29A62F7F4}" presName="parTx" presStyleLbl="revTx" presStyleIdx="0" presStyleCnt="3">
        <dgm:presLayoutVars>
          <dgm:chMax val="0"/>
          <dgm:chPref val="0"/>
        </dgm:presLayoutVars>
      </dgm:prSet>
      <dgm:spPr/>
    </dgm:pt>
    <dgm:pt modelId="{12E66171-8DFB-47F2-B54D-B77B5C340D22}" type="pres">
      <dgm:prSet presAssocID="{8EA03CAB-A1F5-46DE-A85C-9B4FCBE43971}" presName="sibTrans" presStyleCnt="0"/>
      <dgm:spPr/>
    </dgm:pt>
    <dgm:pt modelId="{F5E41809-4A3A-44F5-B3CB-7358FA501988}" type="pres">
      <dgm:prSet presAssocID="{8BFE5831-7836-42EC-B073-CD9E7BC71A2B}" presName="compNode" presStyleCnt="0"/>
      <dgm:spPr/>
    </dgm:pt>
    <dgm:pt modelId="{633511B0-0821-48EF-BDB7-CE37D36D7918}" type="pres">
      <dgm:prSet presAssocID="{8BFE5831-7836-42EC-B073-CD9E7BC71A2B}" presName="bgRect" presStyleLbl="bgShp" presStyleIdx="1" presStyleCnt="3"/>
      <dgm:spPr/>
    </dgm:pt>
    <dgm:pt modelId="{D46ABD6F-81CA-4BE6-AD09-66D78F868413}" type="pres">
      <dgm:prSet presAssocID="{8BFE5831-7836-42EC-B073-CD9E7BC71A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93984DF8-DB50-44D9-97BA-C409579F5714}" type="pres">
      <dgm:prSet presAssocID="{8BFE5831-7836-42EC-B073-CD9E7BC71A2B}" presName="spaceRect" presStyleCnt="0"/>
      <dgm:spPr/>
    </dgm:pt>
    <dgm:pt modelId="{5705E448-E449-4E50-84CF-533C2C092BB6}" type="pres">
      <dgm:prSet presAssocID="{8BFE5831-7836-42EC-B073-CD9E7BC71A2B}" presName="parTx" presStyleLbl="revTx" presStyleIdx="1" presStyleCnt="3">
        <dgm:presLayoutVars>
          <dgm:chMax val="0"/>
          <dgm:chPref val="0"/>
        </dgm:presLayoutVars>
      </dgm:prSet>
      <dgm:spPr/>
    </dgm:pt>
    <dgm:pt modelId="{8EB23583-80B4-4760-B5FF-20C4A0193C27}" type="pres">
      <dgm:prSet presAssocID="{4B150ACA-A139-444E-BA0C-AF84C73F656F}" presName="sibTrans" presStyleCnt="0"/>
      <dgm:spPr/>
    </dgm:pt>
    <dgm:pt modelId="{DD7D2DEB-2E21-46FE-8371-A7D8D6152B28}" type="pres">
      <dgm:prSet presAssocID="{BAA6A295-A5C0-4973-A800-F0461DC8A9FE}" presName="compNode" presStyleCnt="0"/>
      <dgm:spPr/>
    </dgm:pt>
    <dgm:pt modelId="{98E48C1A-2054-4841-8F7B-B215D8C1AAFD}" type="pres">
      <dgm:prSet presAssocID="{BAA6A295-A5C0-4973-A800-F0461DC8A9FE}" presName="bgRect" presStyleLbl="bgShp" presStyleIdx="2" presStyleCnt="3"/>
      <dgm:spPr/>
    </dgm:pt>
    <dgm:pt modelId="{C123A4E6-C4FC-4206-8742-360013E5C6C9}" type="pres">
      <dgm:prSet presAssocID="{BAA6A295-A5C0-4973-A800-F0461DC8A9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450F75C8-3C40-405E-AD3C-E98D5E706289}" type="pres">
      <dgm:prSet presAssocID="{BAA6A295-A5C0-4973-A800-F0461DC8A9FE}" presName="spaceRect" presStyleCnt="0"/>
      <dgm:spPr/>
    </dgm:pt>
    <dgm:pt modelId="{A7FAFBEF-A43D-4F02-981F-90387E99E9A3}" type="pres">
      <dgm:prSet presAssocID="{BAA6A295-A5C0-4973-A800-F0461DC8A9FE}" presName="parTx" presStyleLbl="revTx" presStyleIdx="2" presStyleCnt="3">
        <dgm:presLayoutVars>
          <dgm:chMax val="0"/>
          <dgm:chPref val="0"/>
        </dgm:presLayoutVars>
      </dgm:prSet>
      <dgm:spPr/>
    </dgm:pt>
  </dgm:ptLst>
  <dgm:cxnLst>
    <dgm:cxn modelId="{2764C15B-1B2A-4E15-8B42-384FD336D8B5}" type="presOf" srcId="{99B798B3-5590-4486-A9DF-D55ADB467537}" destId="{3AB91638-2322-4280-8B45-583168400CF4}" srcOrd="0" destOrd="0" presId="urn:microsoft.com/office/officeart/2018/2/layout/IconVerticalSolidList"/>
    <dgm:cxn modelId="{187B4C5E-2D98-4E5C-B205-61C3D59EA445}" srcId="{99B798B3-5590-4486-A9DF-D55ADB467537}" destId="{80BD4280-5FAE-4707-AC7D-D3C29A62F7F4}" srcOrd="0" destOrd="0" parTransId="{9BDCD4E7-77B9-4832-8685-09AFD5355296}" sibTransId="{8EA03CAB-A1F5-46DE-A85C-9B4FCBE43971}"/>
    <dgm:cxn modelId="{F63F8550-8FF7-471A-9813-3A10F8F25F99}" type="presOf" srcId="{8BFE5831-7836-42EC-B073-CD9E7BC71A2B}" destId="{5705E448-E449-4E50-84CF-533C2C092BB6}" srcOrd="0" destOrd="0" presId="urn:microsoft.com/office/officeart/2018/2/layout/IconVerticalSolidList"/>
    <dgm:cxn modelId="{CC535980-CBE3-4E13-8334-6C3673393779}" srcId="{99B798B3-5590-4486-A9DF-D55ADB467537}" destId="{BAA6A295-A5C0-4973-A800-F0461DC8A9FE}" srcOrd="2" destOrd="0" parTransId="{9E9044F7-ED33-4DB4-957F-D7BE7BEDD354}" sibTransId="{64F7BE55-40C7-4E6B-B06D-9C482FEB0B74}"/>
    <dgm:cxn modelId="{EE8F19AA-08A5-4D4C-9A3A-99A3008156A1}" type="presOf" srcId="{80BD4280-5FAE-4707-AC7D-D3C29A62F7F4}" destId="{ABF0C018-DEBB-48C3-B7CA-A6B264CE8415}" srcOrd="0" destOrd="0" presId="urn:microsoft.com/office/officeart/2018/2/layout/IconVerticalSolidList"/>
    <dgm:cxn modelId="{EB6AB3AE-87C6-46D0-A94E-3D3761CCC330}" type="presOf" srcId="{BAA6A295-A5C0-4973-A800-F0461DC8A9FE}" destId="{A7FAFBEF-A43D-4F02-981F-90387E99E9A3}" srcOrd="0" destOrd="0" presId="urn:microsoft.com/office/officeart/2018/2/layout/IconVerticalSolidList"/>
    <dgm:cxn modelId="{1DDAD3F1-7116-4D1E-94FB-E0494FC0FC36}" srcId="{99B798B3-5590-4486-A9DF-D55ADB467537}" destId="{8BFE5831-7836-42EC-B073-CD9E7BC71A2B}" srcOrd="1" destOrd="0" parTransId="{6623A8BB-7D96-4A45-BA9B-081B3C9A6642}" sibTransId="{4B150ACA-A139-444E-BA0C-AF84C73F656F}"/>
    <dgm:cxn modelId="{5DD7FFBD-F88E-443D-9085-261986466DA6}" type="presParOf" srcId="{3AB91638-2322-4280-8B45-583168400CF4}" destId="{9D0D3DFC-DEEF-43D8-BC91-A5D5219C5ABD}" srcOrd="0" destOrd="0" presId="urn:microsoft.com/office/officeart/2018/2/layout/IconVerticalSolidList"/>
    <dgm:cxn modelId="{19097C3F-4BB6-4A24-9343-A2B5CA7056CF}" type="presParOf" srcId="{9D0D3DFC-DEEF-43D8-BC91-A5D5219C5ABD}" destId="{1BB20631-431D-4EAB-9CD5-BF742F260CFC}" srcOrd="0" destOrd="0" presId="urn:microsoft.com/office/officeart/2018/2/layout/IconVerticalSolidList"/>
    <dgm:cxn modelId="{438590D2-69A2-413B-91CF-A12FA9630FE1}" type="presParOf" srcId="{9D0D3DFC-DEEF-43D8-BC91-A5D5219C5ABD}" destId="{2DB8AF59-D0EC-4BA4-AB11-8CC33E2EA807}" srcOrd="1" destOrd="0" presId="urn:microsoft.com/office/officeart/2018/2/layout/IconVerticalSolidList"/>
    <dgm:cxn modelId="{56EE03D5-7E4E-4FB2-8939-0B55DEF11C9D}" type="presParOf" srcId="{9D0D3DFC-DEEF-43D8-BC91-A5D5219C5ABD}" destId="{6FECD3DA-F88C-425F-A74C-757B00F36C5C}" srcOrd="2" destOrd="0" presId="urn:microsoft.com/office/officeart/2018/2/layout/IconVerticalSolidList"/>
    <dgm:cxn modelId="{9C66B039-A81B-4932-8E0E-E84107B22610}" type="presParOf" srcId="{9D0D3DFC-DEEF-43D8-BC91-A5D5219C5ABD}" destId="{ABF0C018-DEBB-48C3-B7CA-A6B264CE8415}" srcOrd="3" destOrd="0" presId="urn:microsoft.com/office/officeart/2018/2/layout/IconVerticalSolidList"/>
    <dgm:cxn modelId="{F17BCBDF-092F-43A0-BB4E-0D428516DCBA}" type="presParOf" srcId="{3AB91638-2322-4280-8B45-583168400CF4}" destId="{12E66171-8DFB-47F2-B54D-B77B5C340D22}" srcOrd="1" destOrd="0" presId="urn:microsoft.com/office/officeart/2018/2/layout/IconVerticalSolidList"/>
    <dgm:cxn modelId="{0EF2C494-0137-4FE1-A6F6-8A8694EF5472}" type="presParOf" srcId="{3AB91638-2322-4280-8B45-583168400CF4}" destId="{F5E41809-4A3A-44F5-B3CB-7358FA501988}" srcOrd="2" destOrd="0" presId="urn:microsoft.com/office/officeart/2018/2/layout/IconVerticalSolidList"/>
    <dgm:cxn modelId="{56C499E3-8092-4AA4-9D74-5D8BD8C9E163}" type="presParOf" srcId="{F5E41809-4A3A-44F5-B3CB-7358FA501988}" destId="{633511B0-0821-48EF-BDB7-CE37D36D7918}" srcOrd="0" destOrd="0" presId="urn:microsoft.com/office/officeart/2018/2/layout/IconVerticalSolidList"/>
    <dgm:cxn modelId="{E70AA73E-D896-480D-98E4-573D83DF82AF}" type="presParOf" srcId="{F5E41809-4A3A-44F5-B3CB-7358FA501988}" destId="{D46ABD6F-81CA-4BE6-AD09-66D78F868413}" srcOrd="1" destOrd="0" presId="urn:microsoft.com/office/officeart/2018/2/layout/IconVerticalSolidList"/>
    <dgm:cxn modelId="{D113B3DD-A499-4815-8294-B32E975A5F34}" type="presParOf" srcId="{F5E41809-4A3A-44F5-B3CB-7358FA501988}" destId="{93984DF8-DB50-44D9-97BA-C409579F5714}" srcOrd="2" destOrd="0" presId="urn:microsoft.com/office/officeart/2018/2/layout/IconVerticalSolidList"/>
    <dgm:cxn modelId="{1E95429A-5569-4F6E-BECF-3B78F8C6FC6E}" type="presParOf" srcId="{F5E41809-4A3A-44F5-B3CB-7358FA501988}" destId="{5705E448-E449-4E50-84CF-533C2C092BB6}" srcOrd="3" destOrd="0" presId="urn:microsoft.com/office/officeart/2018/2/layout/IconVerticalSolidList"/>
    <dgm:cxn modelId="{9A08FB4B-D4B5-41B1-ADF0-CCDDB5FB4226}" type="presParOf" srcId="{3AB91638-2322-4280-8B45-583168400CF4}" destId="{8EB23583-80B4-4760-B5FF-20C4A0193C27}" srcOrd="3" destOrd="0" presId="urn:microsoft.com/office/officeart/2018/2/layout/IconVerticalSolidList"/>
    <dgm:cxn modelId="{54A1EA42-6CE4-4BEA-96BD-AD93F73877F4}" type="presParOf" srcId="{3AB91638-2322-4280-8B45-583168400CF4}" destId="{DD7D2DEB-2E21-46FE-8371-A7D8D6152B28}" srcOrd="4" destOrd="0" presId="urn:microsoft.com/office/officeart/2018/2/layout/IconVerticalSolidList"/>
    <dgm:cxn modelId="{54372F1E-0736-4F0C-8746-C54BE042143C}" type="presParOf" srcId="{DD7D2DEB-2E21-46FE-8371-A7D8D6152B28}" destId="{98E48C1A-2054-4841-8F7B-B215D8C1AAFD}" srcOrd="0" destOrd="0" presId="urn:microsoft.com/office/officeart/2018/2/layout/IconVerticalSolidList"/>
    <dgm:cxn modelId="{3D708A99-9E15-464D-ABD8-94CEDA05CE1C}" type="presParOf" srcId="{DD7D2DEB-2E21-46FE-8371-A7D8D6152B28}" destId="{C123A4E6-C4FC-4206-8742-360013E5C6C9}" srcOrd="1" destOrd="0" presId="urn:microsoft.com/office/officeart/2018/2/layout/IconVerticalSolidList"/>
    <dgm:cxn modelId="{C8AE986E-1BCA-493E-953D-3265AB918515}" type="presParOf" srcId="{DD7D2DEB-2E21-46FE-8371-A7D8D6152B28}" destId="{450F75C8-3C40-405E-AD3C-E98D5E706289}" srcOrd="2" destOrd="0" presId="urn:microsoft.com/office/officeart/2018/2/layout/IconVerticalSolidList"/>
    <dgm:cxn modelId="{463354BC-8C34-4326-9D21-86F4D5F79FB1}" type="presParOf" srcId="{DD7D2DEB-2E21-46FE-8371-A7D8D6152B28}" destId="{A7FAFBEF-A43D-4F02-981F-90387E99E9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 16</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October 2022</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solidFill>
                <a:srgbClr val="FF0000"/>
              </a:solidFill>
            </a:rPr>
            <a:t>Review</a:t>
          </a:r>
          <a:r>
            <a:rPr lang="en-US" sz="1200" dirty="0">
              <a:solidFill>
                <a:schemeClr val="tx2"/>
              </a:solidFill>
            </a:rPr>
            <a:t> 1</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 18th October 2022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 : 10th Nov 2022</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 25</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Nov 2022</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r>
            <a:rPr lang="en-US" sz="1200" dirty="0">
              <a:solidFill>
                <a:srgbClr val="FF0000"/>
              </a:solidFill>
            </a:rPr>
            <a:t>Analyzing existing problems in conventional communication systems and forming an alternative</a:t>
          </a:r>
        </a:p>
      </dgm:t>
    </dgm:pt>
    <dgm:pt modelId="{9D819F52-ACA0-4B08-8256-DF6BD8FA3A0B}" type="sibTrans" cxnId="{0EFA3039-6828-403C-9445-4359BA6645E6}">
      <dgm:prSet/>
      <dgm:spPr/>
      <dgm:t>
        <a:bodyPr/>
        <a:lstStyle/>
        <a:p>
          <a:endParaRPr lang="en-US"/>
        </a:p>
      </dgm:t>
    </dgm:pt>
    <dgm:pt modelId="{AEA27547-B9ED-4994-BD27-04EC297EF367}" type="par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solidFill>
                <a:srgbClr val="FF0000"/>
              </a:solidFill>
            </a:rPr>
            <a:t>Importing SSTV, ARPS, UAT and HT protocols to transmit information over sound</a:t>
          </a:r>
        </a:p>
      </dgm:t>
    </dgm:pt>
    <dgm:pt modelId="{B6A59CDE-18AD-4553-B6C5-FF001A8E8510}" type="sibTrans" cxnId="{E97FF64F-8020-497E-AE7D-2395DDA4560D}">
      <dgm:prSet/>
      <dgm:spPr/>
      <dgm:t>
        <a:bodyPr/>
        <a:lstStyle/>
        <a:p>
          <a:endParaRPr lang="en-US"/>
        </a:p>
      </dgm:t>
    </dgm:pt>
    <dgm:pt modelId="{96C720A0-FEEF-48D1-8DF6-ABA03C304822}" type="par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solidFill>
                <a:srgbClr val="FF0000"/>
              </a:solidFill>
              <a:effectLst>
                <a:outerShdw blurRad="50800" dist="38100" dir="2700000" algn="tl" rotWithShape="0">
                  <a:schemeClr val="tx1">
                    <a:alpha val="50000"/>
                  </a:schemeClr>
                </a:outerShdw>
              </a:effectLst>
              <a:latin typeface="+mj-lt"/>
            </a:rPr>
            <a:t>STAGE 03: 20</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October 2022</a:t>
          </a:r>
        </a:p>
      </dgm:t>
    </dgm:pt>
    <dgm:pt modelId="{9B090D9D-470E-46E2-AABB-0368A52481AA}" type="sibTrans" cxnId="{53239C96-427C-420B-95DC-546F3B30ED65}">
      <dgm:prSet/>
      <dgm:spPr/>
      <dgm:t>
        <a:bodyPr/>
        <a:lstStyle/>
        <a:p>
          <a:endParaRPr lang="en-US"/>
        </a:p>
      </dgm:t>
    </dgm:pt>
    <dgm:pt modelId="{862AAE39-3AAD-40E3-BA20-90187BD73242}" type="parTrans" cxnId="{53239C96-427C-420B-95DC-546F3B30ED65}">
      <dgm:prSet/>
      <dgm:spPr/>
      <dgm:t>
        <a:bodyPr/>
        <a:lstStyle/>
        <a:p>
          <a:endParaRPr lang="en-US"/>
        </a:p>
      </dgm:t>
    </dgm:pt>
    <dgm:pt modelId="{15002DE3-A462-432D-848E-7EB687692177}">
      <dgm:prSet/>
      <dgm:spPr>
        <a:solidFill>
          <a:schemeClr val="accent2">
            <a:lumMod val="20000"/>
            <a:lumOff val="80000"/>
          </a:schemeClr>
        </a:solidFill>
      </dgm:spPr>
      <dgm:t>
        <a:bodyPr/>
        <a:lstStyle/>
        <a:p>
          <a:pPr marL="0" lvl="0" indent="0" algn="l" defTabSz="533400">
            <a:lnSpc>
              <a:spcPts val="1500"/>
            </a:lnSpc>
            <a:spcBef>
              <a:spcPct val="0"/>
            </a:spcBef>
            <a:spcAft>
              <a:spcPts val="0"/>
            </a:spcAft>
            <a:buNone/>
          </a:pPr>
          <a:r>
            <a:rPr lang="en-US" b="1" dirty="0">
              <a:solidFill>
                <a:srgbClr val="FF0000"/>
              </a:solidFill>
              <a:effectLst>
                <a:outerShdw blurRad="50800" dist="38100" dir="2700000" algn="tl" rotWithShape="0">
                  <a:schemeClr val="tx1">
                    <a:alpha val="50000"/>
                  </a:schemeClr>
                </a:outerShdw>
              </a:effectLst>
              <a:latin typeface="+mj-lt"/>
            </a:rPr>
            <a:t>STAGE 06: 25</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Dec 2022</a:t>
          </a:r>
          <a:endParaRPr lang="en-US" dirty="0">
            <a:solidFill>
              <a:srgbClr val="FF0000"/>
            </a:solidFill>
            <a:latin typeface="+mn-lt"/>
            <a:ea typeface="+mn-ea"/>
            <a:cs typeface="+mn-cs"/>
          </a:endParaRPr>
        </a:p>
      </dgm:t>
    </dgm:pt>
    <dgm:pt modelId="{A8CA1790-CDF9-4534-8017-BC83F55410AA}" type="parTrans" cxnId="{E654B9A0-03D7-4691-87E1-273F28D97084}">
      <dgm:prSet/>
      <dgm:spPr/>
      <dgm:t>
        <a:bodyPr/>
        <a:lstStyle/>
        <a:p>
          <a:endParaRPr lang="en-IN"/>
        </a:p>
      </dgm:t>
    </dgm:pt>
    <dgm:pt modelId="{12513E4A-1A39-45B6-B878-7D55FCB100BD}" type="sibTrans" cxnId="{E654B9A0-03D7-4691-87E1-273F28D97084}">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6">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6">
        <dgm:presLayoutVars>
          <dgm:chMax val="0"/>
          <dgm:chPref val="0"/>
          <dgm:bulletEnabled val="1"/>
        </dgm:presLayoutVars>
      </dgm:prSet>
      <dgm:spPr/>
    </dgm:pt>
    <dgm:pt modelId="{810D7AA7-A541-4507-BE7F-36CCF210089F}" type="pres">
      <dgm:prSet presAssocID="{AACEAFD5-63CF-4AFC-B46F-BE086C5D447C}" presName="desTx" presStyleLbl="revTx" presStyleIdx="0" presStyleCnt="6">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6">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6">
        <dgm:presLayoutVars>
          <dgm:chMax val="0"/>
          <dgm:chPref val="0"/>
          <dgm:bulletEnabled val="1"/>
        </dgm:presLayoutVars>
      </dgm:prSet>
      <dgm:spPr/>
    </dgm:pt>
    <dgm:pt modelId="{5E07F9E4-149C-4A89-848F-4ABDD305F0C5}" type="pres">
      <dgm:prSet presAssocID="{D07AD3FD-84FF-467E-9693-752776549C61}" presName="desTx" presStyleLbl="revTx" presStyleIdx="1" presStyleCnt="6">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6">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6">
        <dgm:presLayoutVars>
          <dgm:chMax val="0"/>
          <dgm:chPref val="0"/>
          <dgm:bulletEnabled val="1"/>
        </dgm:presLayoutVars>
      </dgm:prSet>
      <dgm:spPr/>
    </dgm:pt>
    <dgm:pt modelId="{FD7B29F2-0D66-4B4B-BC8A-82DA23575305}" type="pres">
      <dgm:prSet presAssocID="{D71FC021-6A65-44D1-95B9-0E6C89079866}" presName="desTx" presStyleLbl="revTx" presStyleIdx="2" presStyleCnt="6">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6">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6">
        <dgm:presLayoutVars>
          <dgm:chMax val="0"/>
          <dgm:chPref val="0"/>
          <dgm:bulletEnabled val="1"/>
        </dgm:presLayoutVars>
      </dgm:prSet>
      <dgm:spPr/>
    </dgm:pt>
    <dgm:pt modelId="{1D84544C-5924-422B-9546-A86AE4927E4C}" type="pres">
      <dgm:prSet presAssocID="{32CCB050-072A-41BF-BE1B-388CF53E5629}" presName="desTx" presStyleLbl="revTx" presStyleIdx="3" presStyleCnt="6">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6">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6">
        <dgm:presLayoutVars>
          <dgm:chMax val="0"/>
          <dgm:chPref val="0"/>
          <dgm:bulletEnabled val="1"/>
        </dgm:presLayoutVars>
      </dgm:prSet>
      <dgm:spPr/>
    </dgm:pt>
    <dgm:pt modelId="{7F54B493-FCA8-4A1F-A2B1-FCB26CA9C396}" type="pres">
      <dgm:prSet presAssocID="{9E838AE2-4659-4603-ABC8-58DF4222C0D4}" presName="desTx" presStyleLbl="revTx" presStyleIdx="4" presStyleCnt="6">
        <dgm:presLayoutVars>
          <dgm:chMax val="0"/>
          <dgm:chPref val="0"/>
          <dgm:bulletEnabled val="1"/>
        </dgm:presLayoutVars>
      </dgm:prSet>
      <dgm:spPr/>
    </dgm:pt>
    <dgm:pt modelId="{D73F5E39-8993-4D6C-9D92-8E8F41E329B8}" type="pres">
      <dgm:prSet presAssocID="{9E838AE2-4659-4603-ABC8-58DF4222C0D4}" presName="EmptyPlaceHolder" presStyleCnt="0"/>
      <dgm:spPr/>
    </dgm:pt>
    <dgm:pt modelId="{71BE71E5-1F35-4906-A8C9-4DB8F0A9B406}" type="pres">
      <dgm:prSet presAssocID="{61F1BCD3-232D-4C03-B56C-182BCB6108CD}" presName="space" presStyleCnt="0"/>
      <dgm:spPr/>
    </dgm:pt>
    <dgm:pt modelId="{29CEF993-1A45-4CC3-BAA5-3122F7C955D4}" type="pres">
      <dgm:prSet presAssocID="{15002DE3-A462-432D-848E-7EB687692177}" presName="composite" presStyleCnt="0"/>
      <dgm:spPr/>
    </dgm:pt>
    <dgm:pt modelId="{7CA8D9D8-261F-46CA-BCB4-89C3305AEC3D}" type="pres">
      <dgm:prSet presAssocID="{15002DE3-A462-432D-848E-7EB687692177}" presName="L" presStyleLbl="solidFgAcc1" presStyleIdx="5" presStyleCnt="6">
        <dgm:presLayoutVars>
          <dgm:chMax val="0"/>
          <dgm:chPref val="0"/>
        </dgm:presLayoutVars>
      </dgm:prSet>
      <dgm:spPr/>
    </dgm:pt>
    <dgm:pt modelId="{2C208B91-B946-4B57-A0CD-B80E9BF70DED}" type="pres">
      <dgm:prSet presAssocID="{15002DE3-A462-432D-848E-7EB687692177}" presName="parTx" presStyleLbl="alignNode1" presStyleIdx="5" presStyleCnt="6">
        <dgm:presLayoutVars>
          <dgm:chMax val="0"/>
          <dgm:chPref val="0"/>
          <dgm:bulletEnabled val="1"/>
        </dgm:presLayoutVars>
      </dgm:prSet>
      <dgm:spPr/>
    </dgm:pt>
    <dgm:pt modelId="{742F67E8-ECB5-4767-84CB-8359B5E60247}" type="pres">
      <dgm:prSet presAssocID="{15002DE3-A462-432D-848E-7EB687692177}" presName="desTx" presStyleLbl="revTx" presStyleIdx="5" presStyleCnt="6">
        <dgm:presLayoutVars>
          <dgm:chMax val="0"/>
          <dgm:chPref val="0"/>
          <dgm:bulletEnabled val="1"/>
        </dgm:presLayoutVars>
      </dgm:prSet>
      <dgm:spPr/>
    </dgm:pt>
    <dgm:pt modelId="{FD16F5DB-3F19-46C4-8288-E04AC7945D02}" type="pres">
      <dgm:prSet presAssocID="{15002DE3-A462-432D-848E-7EB687692177}"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B962701C-BEB1-46D2-BE78-A5EFB3231FE3}" type="presOf" srcId="{AACEAFD5-63CF-4AFC-B46F-BE086C5D447C}" destId="{CA3A6A4E-2D39-41D2-A6B1-B590D0C452D2}" srcOrd="0" destOrd="0" presId="urn:microsoft.com/office/officeart/2016/7/layout/AccentHomeChevronProcess"/>
    <dgm:cxn modelId="{6B3E441D-1054-4BC7-BA2B-D0651D6905A6}" type="presOf" srcId="{4A6BB192-9983-4F48-BBC5-6E384EED7EC5}" destId="{FD7B29F2-0D66-4B4B-BC8A-82DA23575305}" srcOrd="0" destOrd="0" presId="urn:microsoft.com/office/officeart/2016/7/layout/AccentHomeChevronProcess"/>
    <dgm:cxn modelId="{E8FE0638-4FBC-48E6-BA8F-60D5CBAE55AF}" type="presOf" srcId="{15002DE3-A462-432D-848E-7EB687692177}" destId="{2C208B91-B946-4B57-A0CD-B80E9BF70DED}"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347D26E-F09F-41C2-9D8A-B915F3C27432}" type="presOf" srcId="{349299C9-846E-4827-813A-349CCCE20782}" destId="{810D7AA7-A541-4507-BE7F-36CCF210089F}"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7687C77A-FAFC-4D24-9A10-0B0875AF8406}" type="presOf" srcId="{C8E903CE-0CFD-4D68-A857-80E14557005E}" destId="{7F54B493-FCA8-4A1F-A2B1-FCB26CA9C396}" srcOrd="0" destOrd="0" presId="urn:microsoft.com/office/officeart/2016/7/layout/AccentHomeChevronProcess"/>
    <dgm:cxn modelId="{A69D0C8F-ED05-4BB7-873D-2D73BB968F73}" type="presOf" srcId="{55C0B14E-AEA6-48D3-A387-ED4A3A3BF840}" destId="{594BF422-752C-42F3-A230-3D0E6AE9A886}"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FFE11A99-A736-42A2-AF25-DE38187797A9}" type="presOf" srcId="{32CCB050-072A-41BF-BE1B-388CF53E5629}" destId="{B8046455-4EBB-40A8-838B-B584850A8B8E}" srcOrd="0" destOrd="0" presId="urn:microsoft.com/office/officeart/2016/7/layout/AccentHomeChevronProcess"/>
    <dgm:cxn modelId="{E654B9A0-03D7-4691-87E1-273F28D97084}" srcId="{55C0B14E-AEA6-48D3-A387-ED4A3A3BF840}" destId="{15002DE3-A462-432D-848E-7EB687692177}" srcOrd="5" destOrd="0" parTransId="{A8CA1790-CDF9-4534-8017-BC83F55410AA}" sibTransId="{12513E4A-1A39-45B6-B878-7D55FCB100BD}"/>
    <dgm:cxn modelId="{17BD67AD-4331-49EC-BC4A-29404E891597}" srcId="{9E838AE2-4659-4603-ABC8-58DF4222C0D4}" destId="{C8E903CE-0CFD-4D68-A857-80E14557005E}" srcOrd="0" destOrd="0" parTransId="{D5890537-0D77-4DA1-A100-62C393623468}" sibTransId="{862799CE-00F4-4DD6-894E-A487503F8DE6}"/>
    <dgm:cxn modelId="{50D5B2B2-6A82-4641-99AA-6BFE29DB0228}" type="presOf" srcId="{5D70EFF5-8B31-4A1F-AE44-51E4CF0013EB}" destId="{5E07F9E4-149C-4A89-848F-4ABDD305F0C5}" srcOrd="0" destOrd="0" presId="urn:microsoft.com/office/officeart/2016/7/layout/AccentHomeChevronProcess"/>
    <dgm:cxn modelId="{ED107FB5-D672-4BA3-AD00-10AE6A2031AA}" type="presOf" srcId="{04A40292-9119-41B2-B968-7B651F20675D}" destId="{1D84544C-5924-422B-9546-A86AE4927E4C}" srcOrd="0" destOrd="0" presId="urn:microsoft.com/office/officeart/2016/7/layout/AccentHomeChevronProcess"/>
    <dgm:cxn modelId="{63F77ABA-8E25-4BE0-B1DA-3C9007D7D68D}" type="presOf" srcId="{D71FC021-6A65-44D1-95B9-0E6C89079866}" destId="{7A0B5EFC-88FB-4ED5-994F-D5F6584C2293}"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AC9F4AC0-C666-4B7C-BCB2-348D87957CBE}" type="presOf" srcId="{D07AD3FD-84FF-467E-9693-752776549C61}" destId="{6C46E586-0364-4C52-98F9-74A7ACD803D1}" srcOrd="0" destOrd="0" presId="urn:microsoft.com/office/officeart/2016/7/layout/AccentHomeChevronProcess"/>
    <dgm:cxn modelId="{801C6ECB-D854-45A1-93CC-7E103063B21D}" type="presOf" srcId="{9E838AE2-4659-4603-ABC8-58DF4222C0D4}" destId="{559A9A18-D6AE-4459-8C7F-A17CAB50744A}"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79FC0D7C-D183-4C59-BACA-6D514F7E900F}" type="presParOf" srcId="{594BF422-752C-42F3-A230-3D0E6AE9A886}" destId="{F6A1B9E0-4B4A-47A4-A011-67526CEEA770}" srcOrd="0" destOrd="0" presId="urn:microsoft.com/office/officeart/2016/7/layout/AccentHomeChevronProcess"/>
    <dgm:cxn modelId="{67E7298B-64FD-44F7-A466-108F7AF6E2A4}" type="presParOf" srcId="{F6A1B9E0-4B4A-47A4-A011-67526CEEA770}" destId="{FA4E6E73-A3C8-4495-927B-8AADA5A74297}" srcOrd="0" destOrd="0" presId="urn:microsoft.com/office/officeart/2016/7/layout/AccentHomeChevronProcess"/>
    <dgm:cxn modelId="{7078BB15-D094-4760-9BA3-0B9176844F4A}" type="presParOf" srcId="{F6A1B9E0-4B4A-47A4-A011-67526CEEA770}" destId="{CA3A6A4E-2D39-41D2-A6B1-B590D0C452D2}" srcOrd="1" destOrd="0" presId="urn:microsoft.com/office/officeart/2016/7/layout/AccentHomeChevronProcess"/>
    <dgm:cxn modelId="{FA65ECEC-605F-4130-A069-3735D15CEFC3}" type="presParOf" srcId="{F6A1B9E0-4B4A-47A4-A011-67526CEEA770}" destId="{810D7AA7-A541-4507-BE7F-36CCF210089F}" srcOrd="2" destOrd="0" presId="urn:microsoft.com/office/officeart/2016/7/layout/AccentHomeChevronProcess"/>
    <dgm:cxn modelId="{F45ECC28-A6BC-4E86-BA90-673B7D3824CC}" type="presParOf" srcId="{F6A1B9E0-4B4A-47A4-A011-67526CEEA770}" destId="{4F7CDD44-32F1-4759-861F-8DABEBBA8D89}" srcOrd="3" destOrd="0" presId="urn:microsoft.com/office/officeart/2016/7/layout/AccentHomeChevronProcess"/>
    <dgm:cxn modelId="{CFA5DBE6-C3D5-4393-8872-E1F80877331F}" type="presParOf" srcId="{594BF422-752C-42F3-A230-3D0E6AE9A886}" destId="{C9A9B9EA-6A1D-4A13-9C7F-C112F25D2888}" srcOrd="1" destOrd="0" presId="urn:microsoft.com/office/officeart/2016/7/layout/AccentHomeChevronProcess"/>
    <dgm:cxn modelId="{5B78EF57-B7B2-4231-8015-948379C923ED}" type="presParOf" srcId="{594BF422-752C-42F3-A230-3D0E6AE9A886}" destId="{EC37843F-14A6-4E20-B7AE-2B086A8F5F45}" srcOrd="2" destOrd="0" presId="urn:microsoft.com/office/officeart/2016/7/layout/AccentHomeChevronProcess"/>
    <dgm:cxn modelId="{B928F7FE-E992-4311-9590-BB67F6FD9174}" type="presParOf" srcId="{EC37843F-14A6-4E20-B7AE-2B086A8F5F45}" destId="{E41E7729-FD3F-426D-804C-45BD60BD762D}" srcOrd="0" destOrd="0" presId="urn:microsoft.com/office/officeart/2016/7/layout/AccentHomeChevronProcess"/>
    <dgm:cxn modelId="{9733A9AB-7F64-4454-B5A7-29F38270C33D}" type="presParOf" srcId="{EC37843F-14A6-4E20-B7AE-2B086A8F5F45}" destId="{6C46E586-0364-4C52-98F9-74A7ACD803D1}" srcOrd="1" destOrd="0" presId="urn:microsoft.com/office/officeart/2016/7/layout/AccentHomeChevronProcess"/>
    <dgm:cxn modelId="{9B27C528-AA98-47BF-861A-92CC9B7B346A}" type="presParOf" srcId="{EC37843F-14A6-4E20-B7AE-2B086A8F5F45}" destId="{5E07F9E4-149C-4A89-848F-4ABDD305F0C5}" srcOrd="2" destOrd="0" presId="urn:microsoft.com/office/officeart/2016/7/layout/AccentHomeChevronProcess"/>
    <dgm:cxn modelId="{7AC1E3F2-4E17-4509-909C-BA3A322278F3}" type="presParOf" srcId="{EC37843F-14A6-4E20-B7AE-2B086A8F5F45}" destId="{2928FCAD-BE3F-45AC-93A5-FD98F8A50E00}" srcOrd="3" destOrd="0" presId="urn:microsoft.com/office/officeart/2016/7/layout/AccentHomeChevronProcess"/>
    <dgm:cxn modelId="{7C680695-CA26-4DB2-A766-177773C8BE88}" type="presParOf" srcId="{594BF422-752C-42F3-A230-3D0E6AE9A886}" destId="{C2DF8D93-19C7-4E07-BCAF-9FAAB62C8CF2}" srcOrd="3" destOrd="0" presId="urn:microsoft.com/office/officeart/2016/7/layout/AccentHomeChevronProcess"/>
    <dgm:cxn modelId="{70A93726-3498-42B8-BEFC-02F117502A02}" type="presParOf" srcId="{594BF422-752C-42F3-A230-3D0E6AE9A886}" destId="{86E313B1-36D3-44D7-907E-22A08CB8E9CC}" srcOrd="4" destOrd="0" presId="urn:microsoft.com/office/officeart/2016/7/layout/AccentHomeChevronProcess"/>
    <dgm:cxn modelId="{2CD47337-D0CD-4D97-A716-0BDFA03D362F}" type="presParOf" srcId="{86E313B1-36D3-44D7-907E-22A08CB8E9CC}" destId="{473F2067-7126-4D56-A328-5A8CFD3D8D52}" srcOrd="0" destOrd="0" presId="urn:microsoft.com/office/officeart/2016/7/layout/AccentHomeChevronProcess"/>
    <dgm:cxn modelId="{943A6B46-99CE-47C6-A4F5-60707028B607}" type="presParOf" srcId="{86E313B1-36D3-44D7-907E-22A08CB8E9CC}" destId="{7A0B5EFC-88FB-4ED5-994F-D5F6584C2293}" srcOrd="1" destOrd="0" presId="urn:microsoft.com/office/officeart/2016/7/layout/AccentHomeChevronProcess"/>
    <dgm:cxn modelId="{17FEB6E4-BEC8-4B81-8416-77761BA7D352}" type="presParOf" srcId="{86E313B1-36D3-44D7-907E-22A08CB8E9CC}" destId="{FD7B29F2-0D66-4B4B-BC8A-82DA23575305}" srcOrd="2" destOrd="0" presId="urn:microsoft.com/office/officeart/2016/7/layout/AccentHomeChevronProcess"/>
    <dgm:cxn modelId="{92E631BF-6389-4196-BA84-A7C063F1A273}" type="presParOf" srcId="{86E313B1-36D3-44D7-907E-22A08CB8E9CC}" destId="{BABAA172-7B81-4C6B-BCF2-4572322515C5}" srcOrd="3" destOrd="0" presId="urn:microsoft.com/office/officeart/2016/7/layout/AccentHomeChevronProcess"/>
    <dgm:cxn modelId="{0089C279-E3EA-405F-8D9E-7233B0ACA6B3}" type="presParOf" srcId="{594BF422-752C-42F3-A230-3D0E6AE9A886}" destId="{F5592489-4EC4-4CD3-8C9F-861313656D99}" srcOrd="5" destOrd="0" presId="urn:microsoft.com/office/officeart/2016/7/layout/AccentHomeChevronProcess"/>
    <dgm:cxn modelId="{E789E014-395B-455A-A717-D395F0DE150D}" type="presParOf" srcId="{594BF422-752C-42F3-A230-3D0E6AE9A886}" destId="{62262EA1-D674-4DE8-B444-FEC3F6748520}" srcOrd="6" destOrd="0" presId="urn:microsoft.com/office/officeart/2016/7/layout/AccentHomeChevronProcess"/>
    <dgm:cxn modelId="{B8917B5D-6817-4FEC-B907-A0E612C1E0AF}" type="presParOf" srcId="{62262EA1-D674-4DE8-B444-FEC3F6748520}" destId="{7BF6E820-C6E3-4E2C-BB23-ADF9AD641C6B}" srcOrd="0" destOrd="0" presId="urn:microsoft.com/office/officeart/2016/7/layout/AccentHomeChevronProcess"/>
    <dgm:cxn modelId="{CD57B86E-011C-448C-BEC1-6301B9864BD0}" type="presParOf" srcId="{62262EA1-D674-4DE8-B444-FEC3F6748520}" destId="{B8046455-4EBB-40A8-838B-B584850A8B8E}" srcOrd="1" destOrd="0" presId="urn:microsoft.com/office/officeart/2016/7/layout/AccentHomeChevronProcess"/>
    <dgm:cxn modelId="{42C46844-DB4F-4B16-A476-4708C3EC7623}" type="presParOf" srcId="{62262EA1-D674-4DE8-B444-FEC3F6748520}" destId="{1D84544C-5924-422B-9546-A86AE4927E4C}" srcOrd="2" destOrd="0" presId="urn:microsoft.com/office/officeart/2016/7/layout/AccentHomeChevronProcess"/>
    <dgm:cxn modelId="{A06691AC-8189-469A-8ACD-045FE59E7B38}" type="presParOf" srcId="{62262EA1-D674-4DE8-B444-FEC3F6748520}" destId="{ED05E404-1B63-4FC9-A7B8-277860DEBCD0}" srcOrd="3" destOrd="0" presId="urn:microsoft.com/office/officeart/2016/7/layout/AccentHomeChevronProcess"/>
    <dgm:cxn modelId="{34D11B0E-FADD-4C7F-A8EC-ADEE11A55C73}" type="presParOf" srcId="{594BF422-752C-42F3-A230-3D0E6AE9A886}" destId="{AB144E95-E2AA-430B-870C-A44D04CCB5A8}" srcOrd="7" destOrd="0" presId="urn:microsoft.com/office/officeart/2016/7/layout/AccentHomeChevronProcess"/>
    <dgm:cxn modelId="{7CF0B9E6-07CF-4C9E-BC53-42BC15D51B26}" type="presParOf" srcId="{594BF422-752C-42F3-A230-3D0E6AE9A886}" destId="{D0A9E9B9-B6D2-49AA-91D6-7CE223E637D0}" srcOrd="8" destOrd="0" presId="urn:microsoft.com/office/officeart/2016/7/layout/AccentHomeChevronProcess"/>
    <dgm:cxn modelId="{A59C236D-2BBA-434C-A0B5-EE65CC7EF489}" type="presParOf" srcId="{D0A9E9B9-B6D2-49AA-91D6-7CE223E637D0}" destId="{0EE416CF-D8AE-41BD-BF35-9148040E1274}" srcOrd="0" destOrd="0" presId="urn:microsoft.com/office/officeart/2016/7/layout/AccentHomeChevronProcess"/>
    <dgm:cxn modelId="{0CDBA7AE-F5F3-44BB-BC85-7462E9538F07}" type="presParOf" srcId="{D0A9E9B9-B6D2-49AA-91D6-7CE223E637D0}" destId="{559A9A18-D6AE-4459-8C7F-A17CAB50744A}" srcOrd="1" destOrd="0" presId="urn:microsoft.com/office/officeart/2016/7/layout/AccentHomeChevronProcess"/>
    <dgm:cxn modelId="{6BD4B0C1-5995-48CE-9B40-1B9A954B8E45}" type="presParOf" srcId="{D0A9E9B9-B6D2-49AA-91D6-7CE223E637D0}" destId="{7F54B493-FCA8-4A1F-A2B1-FCB26CA9C396}" srcOrd="2" destOrd="0" presId="urn:microsoft.com/office/officeart/2016/7/layout/AccentHomeChevronProcess"/>
    <dgm:cxn modelId="{032CCA54-BDFD-4FDD-9DE1-C5828D4EC8A8}" type="presParOf" srcId="{D0A9E9B9-B6D2-49AA-91D6-7CE223E637D0}" destId="{D73F5E39-8993-4D6C-9D92-8E8F41E329B8}" srcOrd="3" destOrd="0" presId="urn:microsoft.com/office/officeart/2016/7/layout/AccentHomeChevronProcess"/>
    <dgm:cxn modelId="{2C42AE04-23E4-495F-BECF-BD2F8630A1E8}" type="presParOf" srcId="{594BF422-752C-42F3-A230-3D0E6AE9A886}" destId="{71BE71E5-1F35-4906-A8C9-4DB8F0A9B406}" srcOrd="9" destOrd="0" presId="urn:microsoft.com/office/officeart/2016/7/layout/AccentHomeChevronProcess"/>
    <dgm:cxn modelId="{48C9E861-3F55-4FE6-90C8-9C60B041F7FF}" type="presParOf" srcId="{594BF422-752C-42F3-A230-3D0E6AE9A886}" destId="{29CEF993-1A45-4CC3-BAA5-3122F7C955D4}" srcOrd="10" destOrd="0" presId="urn:microsoft.com/office/officeart/2016/7/layout/AccentHomeChevronProcess"/>
    <dgm:cxn modelId="{FD7368E0-E65D-45D9-B3C9-C4400A137484}" type="presParOf" srcId="{29CEF993-1A45-4CC3-BAA5-3122F7C955D4}" destId="{7CA8D9D8-261F-46CA-BCB4-89C3305AEC3D}" srcOrd="0" destOrd="0" presId="urn:microsoft.com/office/officeart/2016/7/layout/AccentHomeChevronProcess"/>
    <dgm:cxn modelId="{634DC6F7-3DE6-40CD-A3E0-83F29F2EC5B6}" type="presParOf" srcId="{29CEF993-1A45-4CC3-BAA5-3122F7C955D4}" destId="{2C208B91-B946-4B57-A0CD-B80E9BF70DED}" srcOrd="1" destOrd="0" presId="urn:microsoft.com/office/officeart/2016/7/layout/AccentHomeChevronProcess"/>
    <dgm:cxn modelId="{74A6E557-F489-4C9E-8B43-D5DF0C7C302F}" type="presParOf" srcId="{29CEF993-1A45-4CC3-BAA5-3122F7C955D4}" destId="{742F67E8-ECB5-4767-84CB-8359B5E60247}" srcOrd="2" destOrd="0" presId="urn:microsoft.com/office/officeart/2016/7/layout/AccentHomeChevronProcess"/>
    <dgm:cxn modelId="{08561828-4682-4175-BA17-E0EF9FF40FD2}" type="presParOf" srcId="{29CEF993-1A45-4CC3-BAA5-3122F7C955D4}" destId="{FD16F5DB-3F19-46C4-8288-E04AC7945D02}"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70BCF-DFDE-41BE-983B-453278360EAA}">
      <dsp:nvSpPr>
        <dsp:cNvPr id="0" name=""/>
        <dsp:cNvSpPr/>
      </dsp:nvSpPr>
      <dsp:spPr>
        <a:xfrm>
          <a:off x="0" y="197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1E1D25F-AF4F-42B5-87E4-7E767B085C79}">
      <dsp:nvSpPr>
        <dsp:cNvPr id="0" name=""/>
        <dsp:cNvSpPr/>
      </dsp:nvSpPr>
      <dsp:spPr>
        <a:xfrm>
          <a:off x="0" y="197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1.Abstract </a:t>
          </a:r>
          <a:endParaRPr lang="en-US" sz="1700" kern="1200" dirty="0"/>
        </a:p>
      </dsp:txBody>
      <dsp:txXfrm>
        <a:off x="0" y="1977"/>
        <a:ext cx="10058399" cy="367894"/>
      </dsp:txXfrm>
    </dsp:sp>
    <dsp:sp modelId="{B42D3B42-3431-4CAB-B618-EA8F1F7AEF93}">
      <dsp:nvSpPr>
        <dsp:cNvPr id="0" name=""/>
        <dsp:cNvSpPr/>
      </dsp:nvSpPr>
      <dsp:spPr>
        <a:xfrm>
          <a:off x="0" y="369872"/>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EB4E161-C015-4DEC-A620-23A159F7DB05}">
      <dsp:nvSpPr>
        <dsp:cNvPr id="0" name=""/>
        <dsp:cNvSpPr/>
      </dsp:nvSpPr>
      <dsp:spPr>
        <a:xfrm>
          <a:off x="0" y="369872"/>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2.Introduction </a:t>
          </a:r>
          <a:endParaRPr lang="en-US" sz="1700" kern="1200" dirty="0"/>
        </a:p>
      </dsp:txBody>
      <dsp:txXfrm>
        <a:off x="0" y="369872"/>
        <a:ext cx="10058399" cy="367894"/>
      </dsp:txXfrm>
    </dsp:sp>
    <dsp:sp modelId="{FB2EED0D-8E58-49F9-AB34-EB909983222E}">
      <dsp:nvSpPr>
        <dsp:cNvPr id="0" name=""/>
        <dsp:cNvSpPr/>
      </dsp:nvSpPr>
      <dsp:spPr>
        <a:xfrm>
          <a:off x="0" y="737766"/>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5ED831A-89EB-4DC9-BFC1-B92C44C37252}">
      <dsp:nvSpPr>
        <dsp:cNvPr id="0" name=""/>
        <dsp:cNvSpPr/>
      </dsp:nvSpPr>
      <dsp:spPr>
        <a:xfrm>
          <a:off x="0" y="737766"/>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3.Literature Survey  </a:t>
          </a:r>
          <a:endParaRPr lang="en-US" sz="1700" kern="1200" dirty="0"/>
        </a:p>
      </dsp:txBody>
      <dsp:txXfrm>
        <a:off x="0" y="737766"/>
        <a:ext cx="10058399" cy="367894"/>
      </dsp:txXfrm>
    </dsp:sp>
    <dsp:sp modelId="{C68D90C0-ABF4-41AE-ACF8-7C965BC950AD}">
      <dsp:nvSpPr>
        <dsp:cNvPr id="0" name=""/>
        <dsp:cNvSpPr/>
      </dsp:nvSpPr>
      <dsp:spPr>
        <a:xfrm>
          <a:off x="0" y="1105660"/>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53FD821-AA7C-47DC-B6CB-70B42ADF92E4}">
      <dsp:nvSpPr>
        <dsp:cNvPr id="0" name=""/>
        <dsp:cNvSpPr/>
      </dsp:nvSpPr>
      <dsp:spPr>
        <a:xfrm>
          <a:off x="0" y="1105660"/>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4.Motivation</a:t>
          </a:r>
          <a:r>
            <a:rPr lang="en-US" sz="1700" kern="1200" baseline="0" dirty="0"/>
            <a:t> and Challenges</a:t>
          </a:r>
          <a:endParaRPr lang="en-US" sz="1700" kern="1200" dirty="0"/>
        </a:p>
      </dsp:txBody>
      <dsp:txXfrm>
        <a:off x="0" y="1105660"/>
        <a:ext cx="10058399" cy="367894"/>
      </dsp:txXfrm>
    </dsp:sp>
    <dsp:sp modelId="{CD091F02-3FD6-488E-A675-E8FD89383D13}">
      <dsp:nvSpPr>
        <dsp:cNvPr id="0" name=""/>
        <dsp:cNvSpPr/>
      </dsp:nvSpPr>
      <dsp:spPr>
        <a:xfrm>
          <a:off x="0" y="1473554"/>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9A16197B-31FE-4681-A939-6F1134047379}">
      <dsp:nvSpPr>
        <dsp:cNvPr id="0" name=""/>
        <dsp:cNvSpPr/>
      </dsp:nvSpPr>
      <dsp:spPr>
        <a:xfrm>
          <a:off x="0" y="1473554"/>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5.Problem Statement </a:t>
          </a:r>
          <a:endParaRPr lang="en-US" sz="1700" kern="1200" dirty="0"/>
        </a:p>
      </dsp:txBody>
      <dsp:txXfrm>
        <a:off x="0" y="1473554"/>
        <a:ext cx="10058399" cy="367894"/>
      </dsp:txXfrm>
    </dsp:sp>
    <dsp:sp modelId="{E90E8CBE-FC76-4E18-8D47-7ACCCAD53EF7}">
      <dsp:nvSpPr>
        <dsp:cNvPr id="0" name=""/>
        <dsp:cNvSpPr/>
      </dsp:nvSpPr>
      <dsp:spPr>
        <a:xfrm>
          <a:off x="0" y="1841448"/>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6BCB42F4-86DA-4895-BEC9-CF36125A72C1}">
      <dsp:nvSpPr>
        <dsp:cNvPr id="0" name=""/>
        <dsp:cNvSpPr/>
      </dsp:nvSpPr>
      <dsp:spPr>
        <a:xfrm>
          <a:off x="0" y="1841448"/>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6.Objectives</a:t>
          </a:r>
          <a:endParaRPr lang="en-US" sz="1700" kern="1200" dirty="0"/>
        </a:p>
      </dsp:txBody>
      <dsp:txXfrm>
        <a:off x="0" y="1841448"/>
        <a:ext cx="10058399" cy="367894"/>
      </dsp:txXfrm>
    </dsp:sp>
    <dsp:sp modelId="{7A65B15A-27EE-448C-A3C3-D3A40077C29F}">
      <dsp:nvSpPr>
        <dsp:cNvPr id="0" name=""/>
        <dsp:cNvSpPr/>
      </dsp:nvSpPr>
      <dsp:spPr>
        <a:xfrm>
          <a:off x="0" y="2209343"/>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3A173FA-0C34-4DA1-8145-37B50347F00A}">
      <dsp:nvSpPr>
        <dsp:cNvPr id="0" name=""/>
        <dsp:cNvSpPr/>
      </dsp:nvSpPr>
      <dsp:spPr>
        <a:xfrm>
          <a:off x="0" y="2209343"/>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7.Proposed Methodology </a:t>
          </a:r>
        </a:p>
      </dsp:txBody>
      <dsp:txXfrm>
        <a:off x="0" y="2209343"/>
        <a:ext cx="10058399" cy="367894"/>
      </dsp:txXfrm>
    </dsp:sp>
    <dsp:sp modelId="{B830CBB5-D0D8-426F-9AA3-7EFB94103B87}">
      <dsp:nvSpPr>
        <dsp:cNvPr id="0" name=""/>
        <dsp:cNvSpPr/>
      </dsp:nvSpPr>
      <dsp:spPr>
        <a:xfrm>
          <a:off x="0" y="257723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106FE74-1EF5-4082-A8C0-EC7E7792C068}">
      <dsp:nvSpPr>
        <dsp:cNvPr id="0" name=""/>
        <dsp:cNvSpPr/>
      </dsp:nvSpPr>
      <dsp:spPr>
        <a:xfrm>
          <a:off x="0" y="257723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8.Expected Outcome </a:t>
          </a:r>
          <a:endParaRPr lang="en-US" sz="1700" kern="1200" dirty="0"/>
        </a:p>
      </dsp:txBody>
      <dsp:txXfrm>
        <a:off x="0" y="2577237"/>
        <a:ext cx="10058399" cy="367894"/>
      </dsp:txXfrm>
    </dsp:sp>
    <dsp:sp modelId="{E051CE7D-65D5-4540-94A6-92A4BA3807C0}">
      <dsp:nvSpPr>
        <dsp:cNvPr id="0" name=""/>
        <dsp:cNvSpPr/>
      </dsp:nvSpPr>
      <dsp:spPr>
        <a:xfrm>
          <a:off x="0" y="2945131"/>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9252697-BDEA-4180-BD09-F439486A6CBC}">
      <dsp:nvSpPr>
        <dsp:cNvPr id="0" name=""/>
        <dsp:cNvSpPr/>
      </dsp:nvSpPr>
      <dsp:spPr>
        <a:xfrm>
          <a:off x="0" y="2945131"/>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9.Applications </a:t>
          </a:r>
          <a:endParaRPr lang="en-US" sz="1700" kern="1200" dirty="0"/>
        </a:p>
      </dsp:txBody>
      <dsp:txXfrm>
        <a:off x="0" y="2945131"/>
        <a:ext cx="10058399" cy="367894"/>
      </dsp:txXfrm>
    </dsp:sp>
    <dsp:sp modelId="{8A126544-B21B-4416-A5BD-5BDF21A9E846}">
      <dsp:nvSpPr>
        <dsp:cNvPr id="0" name=""/>
        <dsp:cNvSpPr/>
      </dsp:nvSpPr>
      <dsp:spPr>
        <a:xfrm>
          <a:off x="0" y="3313025"/>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2B79E6A-1D97-4A6C-B0BF-ACFDA9EC2831}">
      <dsp:nvSpPr>
        <dsp:cNvPr id="0" name=""/>
        <dsp:cNvSpPr/>
      </dsp:nvSpPr>
      <dsp:spPr>
        <a:xfrm>
          <a:off x="0" y="3313025"/>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10.Project Timeline</a:t>
          </a:r>
        </a:p>
      </dsp:txBody>
      <dsp:txXfrm>
        <a:off x="0" y="3313025"/>
        <a:ext cx="10058399" cy="367894"/>
      </dsp:txXfrm>
    </dsp:sp>
    <dsp:sp modelId="{C48F9CD0-7557-4811-B299-000884196FD0}">
      <dsp:nvSpPr>
        <dsp:cNvPr id="0" name=""/>
        <dsp:cNvSpPr/>
      </dsp:nvSpPr>
      <dsp:spPr>
        <a:xfrm>
          <a:off x="0" y="3680919"/>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64BD614-DD00-4408-921E-A9224A95189C}">
      <dsp:nvSpPr>
        <dsp:cNvPr id="0" name=""/>
        <dsp:cNvSpPr/>
      </dsp:nvSpPr>
      <dsp:spPr>
        <a:xfrm>
          <a:off x="0" y="3680919"/>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11.References</a:t>
          </a:r>
          <a:endParaRPr lang="en-US" sz="1700" kern="1200" dirty="0"/>
        </a:p>
      </dsp:txBody>
      <dsp:txXfrm>
        <a:off x="0" y="3680919"/>
        <a:ext cx="10058399" cy="36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996C1-9F94-4E7C-A00A-96681D9DAC30}">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979D0-4E43-4D9D-AA94-DE7ED6832A8C}">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Ubiquitous </a:t>
          </a:r>
          <a:r>
            <a:rPr lang="en-IN" sz="2300" b="0" i="0" kern="1200" dirty="0" err="1"/>
            <a:t>Signal,</a:t>
          </a:r>
          <a:r>
            <a:rPr lang="en-IN" sz="2300" kern="1200" dirty="0" err="1"/>
            <a:t>Sonic</a:t>
          </a:r>
          <a:r>
            <a:rPr lang="en-IN" sz="2300" kern="1200" dirty="0"/>
            <a:t> Barcode, Handheld </a:t>
          </a:r>
          <a:r>
            <a:rPr lang="en-IN" sz="2300" kern="1200" dirty="0" err="1"/>
            <a:t>Transreciever</a:t>
          </a:r>
          <a:r>
            <a:rPr lang="en-IN" sz="2300" kern="1200" dirty="0"/>
            <a:t>, Hydrophones, Automatic Packet Reporting System</a:t>
          </a:r>
          <a:endParaRPr lang="en-US" sz="2300" kern="1200" dirty="0"/>
        </a:p>
      </dsp:txBody>
      <dsp:txXfrm>
        <a:off x="560236" y="748205"/>
        <a:ext cx="4149382" cy="2576345"/>
      </dsp:txXfrm>
    </dsp:sp>
    <dsp:sp modelId="{0CE32F82-F5E8-48F1-A1EA-352707BAEC4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F0031-F6EE-4E91-8172-5AD1E2F2A399}">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Acoustic </a:t>
          </a:r>
          <a:r>
            <a:rPr lang="en-IN" sz="2300" kern="1200" dirty="0" err="1"/>
            <a:t>Communication,</a:t>
          </a:r>
          <a:r>
            <a:rPr lang="en-IN" sz="2300" b="0" i="0" kern="1200" dirty="0" err="1"/>
            <a:t>Ubiquitous</a:t>
          </a:r>
          <a:r>
            <a:rPr lang="en-IN" sz="2300" b="0" i="0" kern="1200" dirty="0"/>
            <a:t> computing, slow scan television</a:t>
          </a:r>
          <a:endParaRPr lang="en-US" sz="2300" kern="1200" dirty="0"/>
        </a:p>
      </dsp:txBody>
      <dsp:txXfrm>
        <a:off x="5827635" y="748205"/>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B44B-4D90-416F-92CE-D6AEC10CC137}">
      <dsp:nvSpPr>
        <dsp:cNvPr id="0" name=""/>
        <dsp:cNvSpPr/>
      </dsp:nvSpPr>
      <dsp:spPr>
        <a:xfrm>
          <a:off x="129265"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ABB0A-29CA-4A1C-BF2D-8269CE173FB9}">
      <dsp:nvSpPr>
        <dsp:cNvPr id="0" name=""/>
        <dsp:cNvSpPr/>
      </dsp:nvSpPr>
      <dsp:spPr>
        <a:xfrm>
          <a:off x="339464" y="2350663"/>
          <a:ext cx="580550" cy="580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526B-F1A1-45EF-B6BF-A2C4397AC254}">
      <dsp:nvSpPr>
        <dsp:cNvPr id="0" name=""/>
        <dsp:cNvSpPr/>
      </dsp:nvSpPr>
      <dsp:spPr>
        <a:xfrm>
          <a:off x="1344703"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this project we first enable the conversion of image data to sound using pseudo Hilbert curve on python, and perform sampling, quantizing, and parity check bits ordering to get the original image back. </a:t>
          </a:r>
        </a:p>
      </dsp:txBody>
      <dsp:txXfrm>
        <a:off x="1344703" y="2140464"/>
        <a:ext cx="2359379" cy="1000948"/>
      </dsp:txXfrm>
    </dsp:sp>
    <dsp:sp modelId="{08617A92-84B7-4998-91B3-6220EC0921F2}">
      <dsp:nvSpPr>
        <dsp:cNvPr id="0" name=""/>
        <dsp:cNvSpPr/>
      </dsp:nvSpPr>
      <dsp:spPr>
        <a:xfrm>
          <a:off x="4115186"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5C580-FF6A-4D30-A8CD-04242A28488A}">
      <dsp:nvSpPr>
        <dsp:cNvPr id="0" name=""/>
        <dsp:cNvSpPr/>
      </dsp:nvSpPr>
      <dsp:spPr>
        <a:xfrm>
          <a:off x="4325385" y="2350663"/>
          <a:ext cx="580550" cy="580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870C5-BDA4-46AF-B3CF-1F1D8928987D}">
      <dsp:nvSpPr>
        <dsp:cNvPr id="0" name=""/>
        <dsp:cNvSpPr/>
      </dsp:nvSpPr>
      <dsp:spPr>
        <a:xfrm>
          <a:off x="5330624"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Then we deal with transmission of text using frequency encoding of ascii values , audio using conventional techniques and image on a sound using air and water as the medium</a:t>
          </a:r>
        </a:p>
      </dsp:txBody>
      <dsp:txXfrm>
        <a:off x="5330624" y="2140464"/>
        <a:ext cx="2359379" cy="1000948"/>
      </dsp:txXfrm>
    </dsp:sp>
    <dsp:sp modelId="{56190973-78FA-44C3-8243-9AAA95BAA36E}">
      <dsp:nvSpPr>
        <dsp:cNvPr id="0" name=""/>
        <dsp:cNvSpPr/>
      </dsp:nvSpPr>
      <dsp:spPr>
        <a:xfrm>
          <a:off x="129265"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F54BF-C489-4CCC-9E02-24C750920DCA}">
      <dsp:nvSpPr>
        <dsp:cNvPr id="0" name=""/>
        <dsp:cNvSpPr/>
      </dsp:nvSpPr>
      <dsp:spPr>
        <a:xfrm>
          <a:off x="339464" y="4638456"/>
          <a:ext cx="580550" cy="580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5542A-F86C-4D9F-8AF4-791B48D6677A}">
      <dsp:nvSpPr>
        <dsp:cNvPr id="0" name=""/>
        <dsp:cNvSpPr/>
      </dsp:nvSpPr>
      <dsp:spPr>
        <a:xfrm>
          <a:off x="1344703"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the next </a:t>
          </a:r>
          <a:r>
            <a:rPr lang="en-US" sz="1100" kern="1200" dirty="0" err="1"/>
            <a:t>section,a</a:t>
          </a:r>
          <a:r>
            <a:rPr lang="en-US" sz="1100" kern="1200" dirty="0"/>
            <a:t> methodology is proposed using sound as a carrier wave with a changing band frequencies depending on the type of data transmitted </a:t>
          </a:r>
        </a:p>
      </dsp:txBody>
      <dsp:txXfrm>
        <a:off x="1344703" y="4428256"/>
        <a:ext cx="2359379" cy="1000948"/>
      </dsp:txXfrm>
    </dsp:sp>
    <dsp:sp modelId="{56DA61C4-1F8D-4A04-92DC-B1FE55348FC7}">
      <dsp:nvSpPr>
        <dsp:cNvPr id="0" name=""/>
        <dsp:cNvSpPr/>
      </dsp:nvSpPr>
      <dsp:spPr>
        <a:xfrm>
          <a:off x="4115186"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EC678-CDD9-4AA4-B887-890DFA3F3895}">
      <dsp:nvSpPr>
        <dsp:cNvPr id="0" name=""/>
        <dsp:cNvSpPr/>
      </dsp:nvSpPr>
      <dsp:spPr>
        <a:xfrm>
          <a:off x="4325385" y="4638456"/>
          <a:ext cx="580550" cy="580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A64DC-CC66-4843-A7A7-9627AEC8E5F8}">
      <dsp:nvSpPr>
        <dsp:cNvPr id="0" name=""/>
        <dsp:cNvSpPr/>
      </dsp:nvSpPr>
      <dsp:spPr>
        <a:xfrm>
          <a:off x="5330624"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In addition, we see the real time applications of from military to payments to crowd control</a:t>
          </a:r>
          <a:endParaRPr lang="en-US" sz="1100" kern="1200" dirty="0"/>
        </a:p>
      </dsp:txBody>
      <dsp:txXfrm>
        <a:off x="5330624" y="4428256"/>
        <a:ext cx="2359379" cy="1000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23B5-A1C6-4BBD-BD5B-A5206BD5C929}">
      <dsp:nvSpPr>
        <dsp:cNvPr id="0" name=""/>
        <dsp:cNvSpPr/>
      </dsp:nvSpPr>
      <dsp:spPr>
        <a:xfrm>
          <a:off x="0" y="441"/>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5E46F-2311-462B-B0E0-92C0FFB2F44B}">
      <dsp:nvSpPr>
        <dsp:cNvPr id="0" name=""/>
        <dsp:cNvSpPr/>
      </dsp:nvSpPr>
      <dsp:spPr>
        <a:xfrm>
          <a:off x="312608" y="232960"/>
          <a:ext cx="568379" cy="568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B7DFB-87AB-4E83-8929-DBB6CDCF363A}">
      <dsp:nvSpPr>
        <dsp:cNvPr id="0" name=""/>
        <dsp:cNvSpPr/>
      </dsp:nvSpPr>
      <dsp:spPr>
        <a:xfrm>
          <a:off x="1193597" y="441"/>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dirty="0"/>
            <a:t>Images, text and audio are transmitted on sound waves in wireless comms architecture.</a:t>
          </a:r>
        </a:p>
      </dsp:txBody>
      <dsp:txXfrm>
        <a:off x="1193597" y="441"/>
        <a:ext cx="8864802" cy="1033417"/>
      </dsp:txXfrm>
    </dsp:sp>
    <dsp:sp modelId="{4B327F8D-AD06-4068-B9DA-F80A1AD791DB}">
      <dsp:nvSpPr>
        <dsp:cNvPr id="0" name=""/>
        <dsp:cNvSpPr/>
      </dsp:nvSpPr>
      <dsp:spPr>
        <a:xfrm>
          <a:off x="0" y="1292213"/>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E8E0F-4D23-4CB4-A879-DE353DB568C3}">
      <dsp:nvSpPr>
        <dsp:cNvPr id="0" name=""/>
        <dsp:cNvSpPr/>
      </dsp:nvSpPr>
      <dsp:spPr>
        <a:xfrm>
          <a:off x="312608" y="1524732"/>
          <a:ext cx="568379" cy="568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38CE9-EF89-4920-9BEA-2A5C301734E9}">
      <dsp:nvSpPr>
        <dsp:cNvPr id="0" name=""/>
        <dsp:cNvSpPr/>
      </dsp:nvSpPr>
      <dsp:spPr>
        <a:xfrm>
          <a:off x="1193597" y="1292213"/>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Images are converted to sound and make them non detectable to sensors.</a:t>
          </a:r>
        </a:p>
      </dsp:txBody>
      <dsp:txXfrm>
        <a:off x="1193597" y="1292213"/>
        <a:ext cx="8864802" cy="1033417"/>
      </dsp:txXfrm>
    </dsp:sp>
    <dsp:sp modelId="{95DDD27F-DF80-418C-AF2E-8AF4E14493E5}">
      <dsp:nvSpPr>
        <dsp:cNvPr id="0" name=""/>
        <dsp:cNvSpPr/>
      </dsp:nvSpPr>
      <dsp:spPr>
        <a:xfrm>
          <a:off x="0" y="2583985"/>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11154-1705-4910-8A70-3FAB75D3F79E}">
      <dsp:nvSpPr>
        <dsp:cNvPr id="0" name=""/>
        <dsp:cNvSpPr/>
      </dsp:nvSpPr>
      <dsp:spPr>
        <a:xfrm>
          <a:off x="312608" y="2816504"/>
          <a:ext cx="568379" cy="568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22CB5-1FD2-49FE-B760-3EA99F4CE6BB}">
      <dsp:nvSpPr>
        <dsp:cNvPr id="0" name=""/>
        <dsp:cNvSpPr/>
      </dsp:nvSpPr>
      <dsp:spPr>
        <a:xfrm>
          <a:off x="1193597" y="2583985"/>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Network sniffing and packet tracing is not detected in the case of sound waves , to ensure a secure transmission of data .</a:t>
          </a:r>
        </a:p>
      </dsp:txBody>
      <dsp:txXfrm>
        <a:off x="1193597" y="2583985"/>
        <a:ext cx="8864802" cy="1033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DCF3-DB39-4CF1-94F4-48CE246744B6}">
      <dsp:nvSpPr>
        <dsp:cNvPr id="0" name=""/>
        <dsp:cNvSpPr/>
      </dsp:nvSpPr>
      <dsp:spPr>
        <a:xfrm>
          <a:off x="0" y="2159"/>
          <a:ext cx="5500750" cy="0"/>
        </a:xfrm>
        <a:prstGeom prst="line">
          <a:avLst/>
        </a:prstGeom>
        <a:solidFill>
          <a:schemeClr val="accent2">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5CC85-C14F-47A7-AD13-69158B8A5AF2}">
      <dsp:nvSpPr>
        <dsp:cNvPr id="0" name=""/>
        <dsp:cNvSpPr/>
      </dsp:nvSpPr>
      <dsp:spPr>
        <a:xfrm>
          <a:off x="0" y="0"/>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convert the images to sound and vice versa.</a:t>
          </a:r>
        </a:p>
      </dsp:txBody>
      <dsp:txXfrm>
        <a:off x="0" y="0"/>
        <a:ext cx="5500750" cy="1472796"/>
      </dsp:txXfrm>
    </dsp:sp>
    <dsp:sp modelId="{F671D1E4-DC64-4447-B5CE-382D6134B335}">
      <dsp:nvSpPr>
        <dsp:cNvPr id="0" name=""/>
        <dsp:cNvSpPr/>
      </dsp:nvSpPr>
      <dsp:spPr>
        <a:xfrm>
          <a:off x="0" y="1474956"/>
          <a:ext cx="5500750" cy="0"/>
        </a:xfrm>
        <a:prstGeom prst="line">
          <a:avLst/>
        </a:prstGeom>
        <a:solidFill>
          <a:schemeClr val="accent2">
            <a:hueOff val="-7326329"/>
            <a:satOff val="12797"/>
            <a:lumOff val="7353"/>
            <a:alphaOff val="0"/>
          </a:schemeClr>
        </a:solidFill>
        <a:ln w="17145" cap="flat" cmpd="sng" algn="ctr">
          <a:solidFill>
            <a:schemeClr val="accent2">
              <a:hueOff val="-7326329"/>
              <a:satOff val="12797"/>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26402-7C24-40E2-B98A-3A77EBFE56B5}">
      <dsp:nvSpPr>
        <dsp:cNvPr id="0" name=""/>
        <dsp:cNvSpPr/>
      </dsp:nvSpPr>
      <dsp:spPr>
        <a:xfrm>
          <a:off x="0" y="1474956"/>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encode, encrypt and emit the data (text, audio, image, video) over handheld trans-</a:t>
          </a:r>
          <a:r>
            <a:rPr lang="en-US" sz="2600" kern="1200" dirty="0" err="1"/>
            <a:t>recievers</a:t>
          </a:r>
          <a:endParaRPr lang="en-US" sz="2600" kern="1200" dirty="0"/>
        </a:p>
      </dsp:txBody>
      <dsp:txXfrm>
        <a:off x="0" y="1474956"/>
        <a:ext cx="5500750" cy="1472796"/>
      </dsp:txXfrm>
    </dsp:sp>
    <dsp:sp modelId="{F286C4DA-0B8C-428C-87E5-1857D325A238}">
      <dsp:nvSpPr>
        <dsp:cNvPr id="0" name=""/>
        <dsp:cNvSpPr/>
      </dsp:nvSpPr>
      <dsp:spPr>
        <a:xfrm>
          <a:off x="0" y="2947752"/>
          <a:ext cx="5500750" cy="0"/>
        </a:xfrm>
        <a:prstGeom prst="line">
          <a:avLst/>
        </a:prstGeom>
        <a:solidFill>
          <a:schemeClr val="accent2">
            <a:hueOff val="-14652658"/>
            <a:satOff val="25593"/>
            <a:lumOff val="14706"/>
            <a:alphaOff val="0"/>
          </a:schemeClr>
        </a:solidFill>
        <a:ln w="17145" cap="flat" cmpd="sng" algn="ctr">
          <a:solidFill>
            <a:schemeClr val="accent2">
              <a:hueOff val="-14652658"/>
              <a:satOff val="25593"/>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7C60D-9537-4CC8-8153-5F16EAEFA341}">
      <dsp:nvSpPr>
        <dsp:cNvPr id="0" name=""/>
        <dsp:cNvSpPr/>
      </dsp:nvSpPr>
      <dsp:spPr>
        <a:xfrm>
          <a:off x="0" y="2947752"/>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dsp:txBody>
      <dsp:txXfrm>
        <a:off x="0" y="2947752"/>
        <a:ext cx="5500750" cy="1472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20631-431D-4EAB-9CD5-BF742F260CFC}">
      <dsp:nvSpPr>
        <dsp:cNvPr id="0" name=""/>
        <dsp:cNvSpPr/>
      </dsp:nvSpPr>
      <dsp:spPr>
        <a:xfrm>
          <a:off x="0" y="612"/>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AF59-D0EC-4BA4-AB11-8CC33E2EA807}">
      <dsp:nvSpPr>
        <dsp:cNvPr id="0" name=""/>
        <dsp:cNvSpPr/>
      </dsp:nvSpPr>
      <dsp:spPr>
        <a:xfrm>
          <a:off x="433737" y="323227"/>
          <a:ext cx="788613" cy="78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0C018-DEBB-48C3-B7CA-A6B264CE8415}">
      <dsp:nvSpPr>
        <dsp:cNvPr id="0" name=""/>
        <dsp:cNvSpPr/>
      </dsp:nvSpPr>
      <dsp:spPr>
        <a:xfrm>
          <a:off x="1656088" y="612"/>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text and audio are transmitted on sound waves in wireless comms architecture.</a:t>
          </a:r>
        </a:p>
      </dsp:txBody>
      <dsp:txXfrm>
        <a:off x="1656088" y="612"/>
        <a:ext cx="5203466" cy="1433842"/>
      </dsp:txXfrm>
    </dsp:sp>
    <dsp:sp modelId="{633511B0-0821-48EF-BDB7-CE37D36D7918}">
      <dsp:nvSpPr>
        <dsp:cNvPr id="0" name=""/>
        <dsp:cNvSpPr/>
      </dsp:nvSpPr>
      <dsp:spPr>
        <a:xfrm>
          <a:off x="0" y="1792916"/>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ABD6F-81CA-4BE6-AD09-66D78F868413}">
      <dsp:nvSpPr>
        <dsp:cNvPr id="0" name=""/>
        <dsp:cNvSpPr/>
      </dsp:nvSpPr>
      <dsp:spPr>
        <a:xfrm>
          <a:off x="433737" y="2115530"/>
          <a:ext cx="788613" cy="78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5E448-E449-4E50-84CF-533C2C092BB6}">
      <dsp:nvSpPr>
        <dsp:cNvPr id="0" name=""/>
        <dsp:cNvSpPr/>
      </dsp:nvSpPr>
      <dsp:spPr>
        <a:xfrm>
          <a:off x="1656088" y="1792916"/>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are converted to sound and make them non detectable to sensors.</a:t>
          </a:r>
        </a:p>
      </dsp:txBody>
      <dsp:txXfrm>
        <a:off x="1656088" y="1792916"/>
        <a:ext cx="5203466" cy="1433842"/>
      </dsp:txXfrm>
    </dsp:sp>
    <dsp:sp modelId="{98E48C1A-2054-4841-8F7B-B215D8C1AAFD}">
      <dsp:nvSpPr>
        <dsp:cNvPr id="0" name=""/>
        <dsp:cNvSpPr/>
      </dsp:nvSpPr>
      <dsp:spPr>
        <a:xfrm>
          <a:off x="0" y="3585219"/>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A4E6-C4FC-4206-8742-360013E5C6C9}">
      <dsp:nvSpPr>
        <dsp:cNvPr id="0" name=""/>
        <dsp:cNvSpPr/>
      </dsp:nvSpPr>
      <dsp:spPr>
        <a:xfrm>
          <a:off x="433737" y="3907834"/>
          <a:ext cx="788613" cy="788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AFBEF-A43D-4F02-981F-90387E99E9A3}">
      <dsp:nvSpPr>
        <dsp:cNvPr id="0" name=""/>
        <dsp:cNvSpPr/>
      </dsp:nvSpPr>
      <dsp:spPr>
        <a:xfrm>
          <a:off x="1656088" y="3585219"/>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a:t>Network sniffing and packet tracing is not detected in the case of sound waves , to ensure a secure transmission of data .</a:t>
          </a:r>
        </a:p>
      </dsp:txBody>
      <dsp:txXfrm>
        <a:off x="1656088" y="3585219"/>
        <a:ext cx="5203466" cy="1433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3760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625" y="3510000"/>
          <a:ext cx="1869208" cy="810000"/>
        </a:xfrm>
        <a:prstGeom prst="homePlate">
          <a:avLst>
            <a:gd name="adj" fmla="val 25000"/>
          </a:avLst>
        </a:prstGeom>
        <a:solidFill>
          <a:schemeClr val="accent1"/>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01: 16</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October 2022</a:t>
          </a:r>
        </a:p>
      </dsp:txBody>
      <dsp:txXfrm>
        <a:off x="2625" y="3510000"/>
        <a:ext cx="1767958" cy="810000"/>
      </dsp:txXfrm>
    </dsp:sp>
    <dsp:sp modelId="{810D7AA7-A541-4507-BE7F-36CCF210089F}">
      <dsp:nvSpPr>
        <dsp:cNvPr id="0" name=""/>
        <dsp:cNvSpPr/>
      </dsp:nvSpPr>
      <dsp:spPr>
        <a:xfrm>
          <a:off x="152161" y="1169722"/>
          <a:ext cx="1517797" cy="225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rPr>
            <a:t>Analyzing existing problems in conventional communication systems and forming an alternative</a:t>
          </a:r>
        </a:p>
      </dsp:txBody>
      <dsp:txXfrm>
        <a:off x="152161" y="1169722"/>
        <a:ext cx="1517797" cy="2250555"/>
      </dsp:txXfrm>
    </dsp:sp>
    <dsp:sp modelId="{E41E7729-FD3F-426D-804C-45BD60BD762D}">
      <dsp:nvSpPr>
        <dsp:cNvPr id="0" name=""/>
        <dsp:cNvSpPr/>
      </dsp:nvSpPr>
      <dsp:spPr>
        <a:xfrm rot="5400000">
          <a:off x="638141"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778373" y="3510000"/>
          <a:ext cx="1869208" cy="810000"/>
        </a:xfrm>
        <a:prstGeom prst="chevron">
          <a:avLst>
            <a:gd name="adj" fmla="val 25000"/>
          </a:avLst>
        </a:prstGeom>
        <a:solidFill>
          <a:schemeClr val="accent2"/>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02: 18th October 2022</a:t>
          </a:r>
        </a:p>
      </dsp:txBody>
      <dsp:txXfrm>
        <a:off x="1980873" y="3510000"/>
        <a:ext cx="1464208" cy="810000"/>
      </dsp:txXfrm>
    </dsp:sp>
    <dsp:sp modelId="{5E07F9E4-149C-4A89-848F-4ABDD305F0C5}">
      <dsp:nvSpPr>
        <dsp:cNvPr id="0" name=""/>
        <dsp:cNvSpPr/>
      </dsp:nvSpPr>
      <dsp:spPr>
        <a:xfrm>
          <a:off x="1927910"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Importing SSTV, ARPS, UAT and HT protocols to transmit information over sound</a:t>
          </a:r>
        </a:p>
      </dsp:txBody>
      <dsp:txXfrm>
        <a:off x="1927910" y="1169722"/>
        <a:ext cx="1517797" cy="1824124"/>
      </dsp:txXfrm>
    </dsp:sp>
    <dsp:sp modelId="{473F2067-7126-4D56-A328-5A8CFD3D8D52}">
      <dsp:nvSpPr>
        <dsp:cNvPr id="0" name=""/>
        <dsp:cNvSpPr/>
      </dsp:nvSpPr>
      <dsp:spPr>
        <a:xfrm rot="5400000">
          <a:off x="2413889"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554121" y="3510000"/>
          <a:ext cx="1869208" cy="810000"/>
        </a:xfrm>
        <a:prstGeom prst="chevron">
          <a:avLst>
            <a:gd name="adj" fmla="val 25000"/>
          </a:avLst>
        </a:prstGeom>
        <a:solidFill>
          <a:schemeClr val="accent3"/>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03: 20</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October 2022</a:t>
          </a:r>
        </a:p>
      </dsp:txBody>
      <dsp:txXfrm>
        <a:off x="3756621" y="3510000"/>
        <a:ext cx="1464208" cy="810000"/>
      </dsp:txXfrm>
    </dsp:sp>
    <dsp:sp modelId="{FD7B29F2-0D66-4B4B-BC8A-82DA23575305}">
      <dsp:nvSpPr>
        <dsp:cNvPr id="0" name=""/>
        <dsp:cNvSpPr/>
      </dsp:nvSpPr>
      <dsp:spPr>
        <a:xfrm>
          <a:off x="3703658"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Review</a:t>
          </a:r>
          <a:r>
            <a:rPr lang="en-US" sz="1200" kern="1200" dirty="0">
              <a:solidFill>
                <a:schemeClr val="tx2"/>
              </a:solidFill>
            </a:rPr>
            <a:t> 1</a:t>
          </a:r>
        </a:p>
      </dsp:txBody>
      <dsp:txXfrm>
        <a:off x="3703658" y="1169722"/>
        <a:ext cx="1517797" cy="1824124"/>
      </dsp:txXfrm>
    </dsp:sp>
    <dsp:sp modelId="{7BF6E820-C6E3-4E2C-BB23-ADF9AD641C6B}">
      <dsp:nvSpPr>
        <dsp:cNvPr id="0" name=""/>
        <dsp:cNvSpPr/>
      </dsp:nvSpPr>
      <dsp:spPr>
        <a:xfrm rot="5400000">
          <a:off x="4189638"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5329869" y="3510000"/>
          <a:ext cx="1869208" cy="810000"/>
        </a:xfrm>
        <a:prstGeom prst="chevron">
          <a:avLst>
            <a:gd name="adj" fmla="val 25000"/>
          </a:avLst>
        </a:prstGeom>
        <a:solidFill>
          <a:schemeClr val="accent4"/>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04 : 10th Nov 2022</a:t>
          </a:r>
          <a:endParaRPr lang="ru-RU" sz="1400" b="1" kern="1200" dirty="0">
            <a:effectLst>
              <a:outerShdw blurRad="50800" dist="38100" dir="2700000" algn="tl" rotWithShape="0">
                <a:schemeClr val="tx1">
                  <a:alpha val="50000"/>
                </a:schemeClr>
              </a:outerShdw>
            </a:effectLst>
            <a:latin typeface="+mj-lt"/>
          </a:endParaRPr>
        </a:p>
      </dsp:txBody>
      <dsp:txXfrm>
        <a:off x="5532369" y="3510000"/>
        <a:ext cx="1464208" cy="810000"/>
      </dsp:txXfrm>
    </dsp:sp>
    <dsp:sp modelId="{1D84544C-5924-422B-9546-A86AE4927E4C}">
      <dsp:nvSpPr>
        <dsp:cNvPr id="0" name=""/>
        <dsp:cNvSpPr/>
      </dsp:nvSpPr>
      <dsp:spPr>
        <a:xfrm>
          <a:off x="5479406"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sp:txBody>
      <dsp:txXfrm>
        <a:off x="5479406" y="1169722"/>
        <a:ext cx="1517797" cy="1824124"/>
      </dsp:txXfrm>
    </dsp:sp>
    <dsp:sp modelId="{0EE416CF-D8AE-41BD-BF35-9148040E1274}">
      <dsp:nvSpPr>
        <dsp:cNvPr id="0" name=""/>
        <dsp:cNvSpPr/>
      </dsp:nvSpPr>
      <dsp:spPr>
        <a:xfrm rot="5400000">
          <a:off x="596538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7105617" y="3510000"/>
          <a:ext cx="1869208" cy="810000"/>
        </a:xfrm>
        <a:prstGeom prst="chevron">
          <a:avLst>
            <a:gd name="adj" fmla="val 25000"/>
          </a:avLst>
        </a:prstGeom>
        <a:solidFill>
          <a:schemeClr val="accent5"/>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05: 25</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Nov 2022</a:t>
          </a:r>
          <a:endParaRPr lang="ru-RU" sz="1400" b="1" kern="1200" dirty="0">
            <a:effectLst>
              <a:outerShdw blurRad="50800" dist="38100" dir="2700000" algn="tl" rotWithShape="0">
                <a:schemeClr val="tx1">
                  <a:alpha val="50000"/>
                </a:schemeClr>
              </a:outerShdw>
            </a:effectLst>
            <a:latin typeface="+mj-lt"/>
          </a:endParaRPr>
        </a:p>
      </dsp:txBody>
      <dsp:txXfrm>
        <a:off x="7308117" y="3510000"/>
        <a:ext cx="1464208" cy="810000"/>
      </dsp:txXfrm>
    </dsp:sp>
    <dsp:sp modelId="{7F54B493-FCA8-4A1F-A2B1-FCB26CA9C396}">
      <dsp:nvSpPr>
        <dsp:cNvPr id="0" name=""/>
        <dsp:cNvSpPr/>
      </dsp:nvSpPr>
      <dsp:spPr>
        <a:xfrm>
          <a:off x="7255154"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sp:txBody>
      <dsp:txXfrm>
        <a:off x="7255154" y="1169722"/>
        <a:ext cx="1517797" cy="1824124"/>
      </dsp:txXfrm>
    </dsp:sp>
    <dsp:sp modelId="{7CA8D9D8-261F-46CA-BCB4-89C3305AEC3D}">
      <dsp:nvSpPr>
        <dsp:cNvPr id="0" name=""/>
        <dsp:cNvSpPr/>
      </dsp:nvSpPr>
      <dsp:spPr>
        <a:xfrm rot="5400000">
          <a:off x="7741134"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08B91-B946-4B57-A0CD-B80E9BF70DED}">
      <dsp:nvSpPr>
        <dsp:cNvPr id="0" name=""/>
        <dsp:cNvSpPr/>
      </dsp:nvSpPr>
      <dsp:spPr>
        <a:xfrm>
          <a:off x="8881366" y="3510000"/>
          <a:ext cx="1869208" cy="810000"/>
        </a:xfrm>
        <a:prstGeom prst="chevron">
          <a:avLst>
            <a:gd name="adj" fmla="val 25000"/>
          </a:avLst>
        </a:prstGeom>
        <a:solidFill>
          <a:schemeClr val="accent2">
            <a:lumMod val="20000"/>
            <a:lumOff val="8000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l" defTabSz="533400">
            <a:lnSpc>
              <a:spcPts val="1500"/>
            </a:lnSpc>
            <a:spcBef>
              <a:spcPct val="0"/>
            </a:spcBef>
            <a:spcAft>
              <a:spcPts val="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06: 25</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Dec 2022</a:t>
          </a:r>
          <a:endParaRPr lang="en-US" sz="1400" kern="1200" dirty="0">
            <a:solidFill>
              <a:srgbClr val="FF0000"/>
            </a:solidFill>
            <a:latin typeface="+mn-lt"/>
            <a:ea typeface="+mn-ea"/>
            <a:cs typeface="+mn-cs"/>
          </a:endParaRPr>
        </a:p>
      </dsp:txBody>
      <dsp:txXfrm>
        <a:off x="9083866" y="3510000"/>
        <a:ext cx="1464208" cy="810000"/>
      </dsp:txXfrm>
    </dsp:sp>
    <dsp:sp modelId="{742F67E8-ECB5-4767-84CB-8359B5E60247}">
      <dsp:nvSpPr>
        <dsp:cNvPr id="0" name=""/>
        <dsp:cNvSpPr/>
      </dsp:nvSpPr>
      <dsp:spPr>
        <a:xfrm>
          <a:off x="9030902"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E9B27-8CCE-4406-874A-46B6D1FB9F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2AC63-30CB-4C95-8C0A-3B6FE6CE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9242EA-EF1A-4A06-8C7D-0BF799736D46}" type="datetimeFigureOut">
              <a:rPr lang="en-IN" smtClean="0"/>
              <a:t>20-10-2022</a:t>
            </a:fld>
            <a:endParaRPr lang="en-IN"/>
          </a:p>
        </p:txBody>
      </p:sp>
      <p:sp>
        <p:nvSpPr>
          <p:cNvPr id="4" name="Footer Placeholder 3">
            <a:extLst>
              <a:ext uri="{FF2B5EF4-FFF2-40B4-BE49-F238E27FC236}">
                <a16:creationId xmlns:a16="http://schemas.microsoft.com/office/drawing/2014/main" id="{350D562E-D45B-4C58-96FF-D38F5922A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9CB843-0AE0-4B7B-99F4-EDF76D136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C4690-C715-4CBF-9C48-1DDC8377E883}" type="slidenum">
              <a:rPr lang="en-IN" smtClean="0"/>
              <a:t>‹#›</a:t>
            </a:fld>
            <a:endParaRPr lang="en-IN"/>
          </a:p>
        </p:txBody>
      </p:sp>
    </p:spTree>
    <p:extLst>
      <p:ext uri="{BB962C8B-B14F-4D97-AF65-F5344CB8AC3E}">
        <p14:creationId xmlns:p14="http://schemas.microsoft.com/office/powerpoint/2010/main" val="143287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E8B24-04F2-4AA7-BE91-655A8E3F1557}"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B06B-2C07-442D-8D6B-3CCCA207AED8}" type="slidenum">
              <a:rPr lang="en-IN" smtClean="0"/>
              <a:t>‹#›</a:t>
            </a:fld>
            <a:endParaRPr lang="en-IN"/>
          </a:p>
        </p:txBody>
      </p:sp>
    </p:spTree>
    <p:extLst>
      <p:ext uri="{BB962C8B-B14F-4D97-AF65-F5344CB8AC3E}">
        <p14:creationId xmlns:p14="http://schemas.microsoft.com/office/powerpoint/2010/main" val="170266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charset="0"/>
                <a:ea typeface="+mn-ea"/>
                <a:cs typeface="+mn-cs"/>
              </a:rPr>
              <a:t>sdfsfsfsd</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SJB Institute of Technology</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r" defTabSz="934754" rtl="0" eaLnBrk="1" fontAlgn="auto" latinLnBrk="0" hangingPunct="1">
              <a:lnSpc>
                <a:spcPct val="100000"/>
              </a:lnSpc>
              <a:spcBef>
                <a:spcPts val="0"/>
              </a:spcBef>
              <a:spcAft>
                <a:spcPts val="0"/>
              </a:spcAft>
              <a:buClrTx/>
              <a:buSzTx/>
              <a:buFontTx/>
              <a:buNone/>
              <a:tabLst/>
              <a:defRPr/>
            </a:pPr>
            <a:fld id="{371BF9F1-7DCD-4D00-842C-3FCD54746272}"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34754"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3" name="Rectangle 2"/>
          <p:cNvSpPr>
            <a:spLocks noGrp="1" noRot="1" noChangeAspect="1" noChangeArrowheads="1" noTextEdit="1"/>
          </p:cNvSpPr>
          <p:nvPr>
            <p:ph type="sldImg"/>
          </p:nvPr>
        </p:nvSpPr>
        <p:spPr>
          <a:xfrm>
            <a:off x="425450" y="698500"/>
            <a:ext cx="6203950" cy="3490913"/>
          </a:xfrm>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Tree>
    <p:extLst>
      <p:ext uri="{BB962C8B-B14F-4D97-AF65-F5344CB8AC3E}">
        <p14:creationId xmlns:p14="http://schemas.microsoft.com/office/powerpoint/2010/main" val="13565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A3B06B-2C07-442D-8D6B-3CCCA207AED8}" type="slidenum">
              <a:rPr lang="en-IN" smtClean="0"/>
              <a:t>1</a:t>
            </a:fld>
            <a:endParaRPr lang="en-IN"/>
          </a:p>
        </p:txBody>
      </p:sp>
    </p:spTree>
    <p:extLst>
      <p:ext uri="{BB962C8B-B14F-4D97-AF65-F5344CB8AC3E}">
        <p14:creationId xmlns:p14="http://schemas.microsoft.com/office/powerpoint/2010/main" val="16093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CE-EDE4-46BE-9FFD-515D1EB45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0D7E0-9660-4186-940B-F871104D1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73B3E-9EE4-4138-A63F-B6866CE72DD4}"/>
              </a:ext>
            </a:extLst>
          </p:cNvPr>
          <p:cNvSpPr>
            <a:spLocks noGrp="1"/>
          </p:cNvSpPr>
          <p:nvPr>
            <p:ph type="dt" sz="half" idx="10"/>
          </p:nvPr>
        </p:nvSpPr>
        <p:spPr/>
        <p:txBody>
          <a:bodyPr/>
          <a:lstStyle/>
          <a:p>
            <a:fld id="{63CF9E53-1173-4E82-8D05-9D27C8C2DADD}" type="datetime1">
              <a:rPr lang="en-IN" smtClean="0"/>
              <a:t>20-10-2022</a:t>
            </a:fld>
            <a:endParaRPr lang="en-IN"/>
          </a:p>
        </p:txBody>
      </p:sp>
      <p:sp>
        <p:nvSpPr>
          <p:cNvPr id="5" name="Footer Placeholder 4">
            <a:extLst>
              <a:ext uri="{FF2B5EF4-FFF2-40B4-BE49-F238E27FC236}">
                <a16:creationId xmlns:a16="http://schemas.microsoft.com/office/drawing/2014/main" id="{E511A3D1-0C6E-4BD4-896B-30BE09F9FA48}"/>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77FEC3D6-8E62-4E35-BDD1-2022488ECAF5}"/>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946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64E-1F1A-4A54-A038-2C057345A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92071-210D-44F4-95E5-B441D8F1E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27548-E141-4141-AF60-BC11072996F2}"/>
              </a:ext>
            </a:extLst>
          </p:cNvPr>
          <p:cNvSpPr>
            <a:spLocks noGrp="1"/>
          </p:cNvSpPr>
          <p:nvPr>
            <p:ph type="dt" sz="half" idx="10"/>
          </p:nvPr>
        </p:nvSpPr>
        <p:spPr/>
        <p:txBody>
          <a:bodyPr/>
          <a:lstStyle/>
          <a:p>
            <a:fld id="{11FDC815-133B-4306-8642-8EB1DE40C180}" type="datetime1">
              <a:rPr lang="en-IN" smtClean="0"/>
              <a:t>20-10-2022</a:t>
            </a:fld>
            <a:endParaRPr lang="en-IN"/>
          </a:p>
        </p:txBody>
      </p:sp>
      <p:sp>
        <p:nvSpPr>
          <p:cNvPr id="5" name="Footer Placeholder 4">
            <a:extLst>
              <a:ext uri="{FF2B5EF4-FFF2-40B4-BE49-F238E27FC236}">
                <a16:creationId xmlns:a16="http://schemas.microsoft.com/office/drawing/2014/main" id="{900DF7F5-065B-42AE-890F-1E23405A7DA4}"/>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43E0BAB-C3EB-4093-AD6E-242D3990A6EA}"/>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0547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2A1E-884D-419F-B449-49E490E18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088E-3CB1-4C20-B4DE-35A5AF99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C7F5D-A521-40B4-AC88-143429145223}"/>
              </a:ext>
            </a:extLst>
          </p:cNvPr>
          <p:cNvSpPr>
            <a:spLocks noGrp="1"/>
          </p:cNvSpPr>
          <p:nvPr>
            <p:ph type="dt" sz="half" idx="10"/>
          </p:nvPr>
        </p:nvSpPr>
        <p:spPr/>
        <p:txBody>
          <a:bodyPr/>
          <a:lstStyle/>
          <a:p>
            <a:fld id="{180678DA-4065-4A50-8A80-086CA9903959}" type="datetime1">
              <a:rPr lang="en-IN" smtClean="0"/>
              <a:t>20-10-2022</a:t>
            </a:fld>
            <a:endParaRPr lang="en-IN"/>
          </a:p>
        </p:txBody>
      </p:sp>
      <p:sp>
        <p:nvSpPr>
          <p:cNvPr id="5" name="Footer Placeholder 4">
            <a:extLst>
              <a:ext uri="{FF2B5EF4-FFF2-40B4-BE49-F238E27FC236}">
                <a16:creationId xmlns:a16="http://schemas.microsoft.com/office/drawing/2014/main" id="{0EC4166E-FBFA-47F5-9874-62D7EED51E0F}"/>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9B8F3676-BFAA-4BFC-A1B4-D4C894C31DE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413786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052-1D2D-4D93-BA27-81E04BA2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2F621-5BE8-4CA1-AA04-BD2A31DFDBA6}"/>
              </a:ext>
            </a:extLst>
          </p:cNvPr>
          <p:cNvSpPr>
            <a:spLocks noGrp="1"/>
          </p:cNvSpPr>
          <p:nvPr>
            <p:ph type="dt" sz="half" idx="10"/>
          </p:nvPr>
        </p:nvSpPr>
        <p:spPr/>
        <p:txBody>
          <a:bodyPr/>
          <a:lstStyle/>
          <a:p>
            <a:fld id="{BBBBB666-B211-4BDB-BF4E-0372931C04A8}" type="datetime1">
              <a:rPr lang="en-IN" smtClean="0"/>
              <a:t>20-10-2022</a:t>
            </a:fld>
            <a:endParaRPr lang="en-IN"/>
          </a:p>
        </p:txBody>
      </p:sp>
      <p:sp>
        <p:nvSpPr>
          <p:cNvPr id="4" name="Footer Placeholder 3">
            <a:extLst>
              <a:ext uri="{FF2B5EF4-FFF2-40B4-BE49-F238E27FC236}">
                <a16:creationId xmlns:a16="http://schemas.microsoft.com/office/drawing/2014/main" id="{0D9B10A4-EB14-4176-ACED-E6E92978C33A}"/>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0859CCDD-A6C2-471F-9FD4-A02CAE6A7B2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4532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360-55DC-4B52-BDB1-5ECAA4F4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C1D91-9E57-4ABB-ADA9-DBA63B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5C422-432C-446E-A623-24769B630440}"/>
              </a:ext>
            </a:extLst>
          </p:cNvPr>
          <p:cNvSpPr>
            <a:spLocks noGrp="1"/>
          </p:cNvSpPr>
          <p:nvPr>
            <p:ph type="dt" sz="half" idx="10"/>
          </p:nvPr>
        </p:nvSpPr>
        <p:spPr/>
        <p:txBody>
          <a:bodyPr/>
          <a:lstStyle/>
          <a:p>
            <a:fld id="{FBF340A6-5638-4B91-9675-BA35005FD42A}" type="datetime1">
              <a:rPr lang="en-IN" smtClean="0"/>
              <a:t>20-10-2022</a:t>
            </a:fld>
            <a:endParaRPr lang="en-IN"/>
          </a:p>
        </p:txBody>
      </p:sp>
      <p:sp>
        <p:nvSpPr>
          <p:cNvPr id="5" name="Footer Placeholder 4">
            <a:extLst>
              <a:ext uri="{FF2B5EF4-FFF2-40B4-BE49-F238E27FC236}">
                <a16:creationId xmlns:a16="http://schemas.microsoft.com/office/drawing/2014/main" id="{3CDC7EA9-D06E-4933-9A24-4E22A178BC4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6833BAE-1C4C-43F3-9496-260BD8371C3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764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5D6-4E15-4C35-A527-B2E9C6DBA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E737-C0FF-4059-B06F-392820AE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7CF15-0CB7-45E7-A8F4-5B29AE1C20FE}"/>
              </a:ext>
            </a:extLst>
          </p:cNvPr>
          <p:cNvSpPr>
            <a:spLocks noGrp="1"/>
          </p:cNvSpPr>
          <p:nvPr>
            <p:ph type="dt" sz="half" idx="10"/>
          </p:nvPr>
        </p:nvSpPr>
        <p:spPr/>
        <p:txBody>
          <a:bodyPr/>
          <a:lstStyle/>
          <a:p>
            <a:fld id="{0707A03B-CC63-43FA-A9F5-E07BC1898298}" type="datetime1">
              <a:rPr lang="en-IN" smtClean="0"/>
              <a:t>20-10-2022</a:t>
            </a:fld>
            <a:endParaRPr lang="en-IN"/>
          </a:p>
        </p:txBody>
      </p:sp>
      <p:sp>
        <p:nvSpPr>
          <p:cNvPr id="5" name="Footer Placeholder 4">
            <a:extLst>
              <a:ext uri="{FF2B5EF4-FFF2-40B4-BE49-F238E27FC236}">
                <a16:creationId xmlns:a16="http://schemas.microsoft.com/office/drawing/2014/main" id="{71C8A4ED-8933-4D0D-A22F-AC943BAC29C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CCF7BC4-B271-4D22-95E0-5AFEF1928210}"/>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93041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63F7-7681-480A-89CC-86F86AB02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007AC-2489-4360-9D58-E1D1D1552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F103-8EA6-4885-81D1-0B58F3304E22}"/>
              </a:ext>
            </a:extLst>
          </p:cNvPr>
          <p:cNvSpPr>
            <a:spLocks noGrp="1"/>
          </p:cNvSpPr>
          <p:nvPr>
            <p:ph type="dt" sz="half" idx="10"/>
          </p:nvPr>
        </p:nvSpPr>
        <p:spPr/>
        <p:txBody>
          <a:bodyPr/>
          <a:lstStyle/>
          <a:p>
            <a:fld id="{6E72F787-9B43-44D3-AFB5-8AE54D3ABF73}" type="datetime1">
              <a:rPr lang="en-IN" smtClean="0"/>
              <a:t>20-10-2022</a:t>
            </a:fld>
            <a:endParaRPr lang="en-IN"/>
          </a:p>
        </p:txBody>
      </p:sp>
      <p:sp>
        <p:nvSpPr>
          <p:cNvPr id="5" name="Footer Placeholder 4">
            <a:extLst>
              <a:ext uri="{FF2B5EF4-FFF2-40B4-BE49-F238E27FC236}">
                <a16:creationId xmlns:a16="http://schemas.microsoft.com/office/drawing/2014/main" id="{85B17D10-946B-416B-946F-61C59B558C1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E15557C-EDCB-4C90-9266-2BB3114CAFF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284284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9AA-E375-41B0-BEE5-8FEEF7527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FFE7E-FDAC-424A-B7CC-7451365A5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CAF66-2875-407E-AA71-8C0B74A5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AFC0-65FB-452B-B5BD-84632FE755F8}"/>
              </a:ext>
            </a:extLst>
          </p:cNvPr>
          <p:cNvSpPr>
            <a:spLocks noGrp="1"/>
          </p:cNvSpPr>
          <p:nvPr>
            <p:ph type="dt" sz="half" idx="10"/>
          </p:nvPr>
        </p:nvSpPr>
        <p:spPr/>
        <p:txBody>
          <a:bodyPr/>
          <a:lstStyle/>
          <a:p>
            <a:fld id="{3E6BC695-68F2-44C0-8332-B3F8D92FDBA3}" type="datetime1">
              <a:rPr lang="en-IN" smtClean="0"/>
              <a:t>20-10-2022</a:t>
            </a:fld>
            <a:endParaRPr lang="en-IN"/>
          </a:p>
        </p:txBody>
      </p:sp>
      <p:sp>
        <p:nvSpPr>
          <p:cNvPr id="6" name="Footer Placeholder 5">
            <a:extLst>
              <a:ext uri="{FF2B5EF4-FFF2-40B4-BE49-F238E27FC236}">
                <a16:creationId xmlns:a16="http://schemas.microsoft.com/office/drawing/2014/main" id="{D32E0339-11EB-4BCC-95DF-471EA9B133F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25AE6C66-17BA-4A37-A52B-3AD42AE3B4E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426836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50E-7335-4B68-B803-DD222DCB1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8D574-DFAB-4B78-80B1-0858EA25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349C7-BEB5-4E7D-A4F6-82C015826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203B7-9A7E-4E06-8E5B-57772A30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90295-2DFA-4A4D-A446-B89E1E52A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9E713-4711-4581-BA65-16618D90BE28}"/>
              </a:ext>
            </a:extLst>
          </p:cNvPr>
          <p:cNvSpPr>
            <a:spLocks noGrp="1"/>
          </p:cNvSpPr>
          <p:nvPr>
            <p:ph type="dt" sz="half" idx="10"/>
          </p:nvPr>
        </p:nvSpPr>
        <p:spPr/>
        <p:txBody>
          <a:bodyPr/>
          <a:lstStyle/>
          <a:p>
            <a:fld id="{868A8313-022C-401B-B171-ADFF4E968507}" type="datetime1">
              <a:rPr lang="en-IN" smtClean="0"/>
              <a:t>20-10-2022</a:t>
            </a:fld>
            <a:endParaRPr lang="en-IN"/>
          </a:p>
        </p:txBody>
      </p:sp>
      <p:sp>
        <p:nvSpPr>
          <p:cNvPr id="8" name="Footer Placeholder 7">
            <a:extLst>
              <a:ext uri="{FF2B5EF4-FFF2-40B4-BE49-F238E27FC236}">
                <a16:creationId xmlns:a16="http://schemas.microsoft.com/office/drawing/2014/main" id="{9E29D74B-93FF-474B-917F-CC90226C863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9" name="Slide Number Placeholder 8">
            <a:extLst>
              <a:ext uri="{FF2B5EF4-FFF2-40B4-BE49-F238E27FC236}">
                <a16:creationId xmlns:a16="http://schemas.microsoft.com/office/drawing/2014/main" id="{05997B5F-BB08-4E8F-A17B-78FD256E0BF2}"/>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72905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C24D-6F07-42C8-A43A-7C88A544D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6227-B370-4038-AA99-BA5C0FB9173A}"/>
              </a:ext>
            </a:extLst>
          </p:cNvPr>
          <p:cNvSpPr>
            <a:spLocks noGrp="1"/>
          </p:cNvSpPr>
          <p:nvPr>
            <p:ph type="dt" sz="half" idx="10"/>
          </p:nvPr>
        </p:nvSpPr>
        <p:spPr/>
        <p:txBody>
          <a:bodyPr/>
          <a:lstStyle/>
          <a:p>
            <a:fld id="{0D383CFC-D33C-4642-8731-95DF78284B31}" type="datetime1">
              <a:rPr lang="en-IN" smtClean="0"/>
              <a:t>20-10-2022</a:t>
            </a:fld>
            <a:endParaRPr lang="en-IN"/>
          </a:p>
        </p:txBody>
      </p:sp>
      <p:sp>
        <p:nvSpPr>
          <p:cNvPr id="4" name="Footer Placeholder 3">
            <a:extLst>
              <a:ext uri="{FF2B5EF4-FFF2-40B4-BE49-F238E27FC236}">
                <a16:creationId xmlns:a16="http://schemas.microsoft.com/office/drawing/2014/main" id="{D7EB87C0-44D7-4E58-BAA0-0FA7C9507D6D}"/>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5" name="Slide Number Placeholder 4">
            <a:extLst>
              <a:ext uri="{FF2B5EF4-FFF2-40B4-BE49-F238E27FC236}">
                <a16:creationId xmlns:a16="http://schemas.microsoft.com/office/drawing/2014/main" id="{DEA36733-D288-402B-956C-AA976E5227CD}"/>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669693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C78C2-3A99-41B6-B3EB-F08C4D65D11B}"/>
              </a:ext>
            </a:extLst>
          </p:cNvPr>
          <p:cNvSpPr>
            <a:spLocks noGrp="1"/>
          </p:cNvSpPr>
          <p:nvPr>
            <p:ph type="dt" sz="half" idx="10"/>
          </p:nvPr>
        </p:nvSpPr>
        <p:spPr/>
        <p:txBody>
          <a:bodyPr/>
          <a:lstStyle/>
          <a:p>
            <a:fld id="{874F5905-00DE-4638-B955-0A7AAD2F5B6D}" type="datetime1">
              <a:rPr lang="en-IN" smtClean="0"/>
              <a:t>20-10-2022</a:t>
            </a:fld>
            <a:endParaRPr lang="en-IN"/>
          </a:p>
        </p:txBody>
      </p:sp>
      <p:sp>
        <p:nvSpPr>
          <p:cNvPr id="3" name="Footer Placeholder 2">
            <a:extLst>
              <a:ext uri="{FF2B5EF4-FFF2-40B4-BE49-F238E27FC236}">
                <a16:creationId xmlns:a16="http://schemas.microsoft.com/office/drawing/2014/main" id="{C9459A21-1A18-4279-B309-E93CAFAB7B9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4" name="Slide Number Placeholder 3">
            <a:extLst>
              <a:ext uri="{FF2B5EF4-FFF2-40B4-BE49-F238E27FC236}">
                <a16:creationId xmlns:a16="http://schemas.microsoft.com/office/drawing/2014/main" id="{127BC912-882F-4389-A8F4-2C6ED0F61A95}"/>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11652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0F28-4700-466D-ACA8-C92EB35B9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57B8-8B10-46B4-841D-88F9FD51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1FCE1-1B05-4438-8795-AFD8068C7649}"/>
              </a:ext>
            </a:extLst>
          </p:cNvPr>
          <p:cNvSpPr>
            <a:spLocks noGrp="1"/>
          </p:cNvSpPr>
          <p:nvPr>
            <p:ph type="dt" sz="half" idx="10"/>
          </p:nvPr>
        </p:nvSpPr>
        <p:spPr/>
        <p:txBody>
          <a:bodyPr/>
          <a:lstStyle/>
          <a:p>
            <a:fld id="{0838DCF6-756D-49D7-8906-EB79C7D16F52}" type="datetime1">
              <a:rPr lang="en-IN" smtClean="0"/>
              <a:t>20-10-2022</a:t>
            </a:fld>
            <a:endParaRPr lang="en-IN"/>
          </a:p>
        </p:txBody>
      </p:sp>
      <p:sp>
        <p:nvSpPr>
          <p:cNvPr id="5" name="Footer Placeholder 4">
            <a:extLst>
              <a:ext uri="{FF2B5EF4-FFF2-40B4-BE49-F238E27FC236}">
                <a16:creationId xmlns:a16="http://schemas.microsoft.com/office/drawing/2014/main" id="{B76C6F5C-28EA-4311-9185-8AFEF65534C7}"/>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B5D1A31-F0F0-44A5-9079-E4BC50F82D6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53656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8FB-4FB8-47CA-8C12-476D76AB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73BD5E-6BF9-4F95-8D60-8864703C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04CD7-3AF3-4676-9C3E-BA63080D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90EF1-2B39-4CEE-9DA7-16778453C1E1}"/>
              </a:ext>
            </a:extLst>
          </p:cNvPr>
          <p:cNvSpPr>
            <a:spLocks noGrp="1"/>
          </p:cNvSpPr>
          <p:nvPr>
            <p:ph type="dt" sz="half" idx="10"/>
          </p:nvPr>
        </p:nvSpPr>
        <p:spPr/>
        <p:txBody>
          <a:bodyPr/>
          <a:lstStyle/>
          <a:p>
            <a:fld id="{19EFE2B3-7415-455D-AC6B-4BD765356696}" type="datetime1">
              <a:rPr lang="en-IN" smtClean="0"/>
              <a:t>20-10-2022</a:t>
            </a:fld>
            <a:endParaRPr lang="en-IN"/>
          </a:p>
        </p:txBody>
      </p:sp>
      <p:sp>
        <p:nvSpPr>
          <p:cNvPr id="6" name="Footer Placeholder 5">
            <a:extLst>
              <a:ext uri="{FF2B5EF4-FFF2-40B4-BE49-F238E27FC236}">
                <a16:creationId xmlns:a16="http://schemas.microsoft.com/office/drawing/2014/main" id="{97B4F66D-081C-42F2-AC04-77998790887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87BA8C2-1909-4712-9C8E-BFB067FC27B4}"/>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1134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E2D-BD2B-4211-BBA6-F898187D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35516-8E77-4ACF-AD77-22494DA11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49CF9-BEC7-4BE4-96F0-641960C3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3D24-6CEE-4A77-8E0B-D7DB69FB05B5}"/>
              </a:ext>
            </a:extLst>
          </p:cNvPr>
          <p:cNvSpPr>
            <a:spLocks noGrp="1"/>
          </p:cNvSpPr>
          <p:nvPr>
            <p:ph type="dt" sz="half" idx="10"/>
          </p:nvPr>
        </p:nvSpPr>
        <p:spPr/>
        <p:txBody>
          <a:bodyPr/>
          <a:lstStyle/>
          <a:p>
            <a:fld id="{0EB3195F-4A39-4289-A791-B0E4C41B3AB8}" type="datetime1">
              <a:rPr lang="en-IN" smtClean="0"/>
              <a:t>20-10-2022</a:t>
            </a:fld>
            <a:endParaRPr lang="en-IN"/>
          </a:p>
        </p:txBody>
      </p:sp>
      <p:sp>
        <p:nvSpPr>
          <p:cNvPr id="6" name="Footer Placeholder 5">
            <a:extLst>
              <a:ext uri="{FF2B5EF4-FFF2-40B4-BE49-F238E27FC236}">
                <a16:creationId xmlns:a16="http://schemas.microsoft.com/office/drawing/2014/main" id="{DA7455BE-B3D0-444A-97CB-A481E281347F}"/>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F20C247-DB93-49D9-8EE7-57528C99394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3531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D48-0DDD-4C70-94F6-752B51E29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61B60-D86B-43EA-8295-DCC905B3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F987-A1C5-43F3-9ECD-9F9F5EC48B7E}"/>
              </a:ext>
            </a:extLst>
          </p:cNvPr>
          <p:cNvSpPr>
            <a:spLocks noGrp="1"/>
          </p:cNvSpPr>
          <p:nvPr>
            <p:ph type="dt" sz="half" idx="10"/>
          </p:nvPr>
        </p:nvSpPr>
        <p:spPr/>
        <p:txBody>
          <a:bodyPr/>
          <a:lstStyle/>
          <a:p>
            <a:fld id="{692D29DB-D077-4E5A-A830-9B58644EAD12}" type="datetime1">
              <a:rPr lang="en-IN" smtClean="0"/>
              <a:t>20-10-2022</a:t>
            </a:fld>
            <a:endParaRPr lang="en-IN"/>
          </a:p>
        </p:txBody>
      </p:sp>
      <p:sp>
        <p:nvSpPr>
          <p:cNvPr id="5" name="Footer Placeholder 4">
            <a:extLst>
              <a:ext uri="{FF2B5EF4-FFF2-40B4-BE49-F238E27FC236}">
                <a16:creationId xmlns:a16="http://schemas.microsoft.com/office/drawing/2014/main" id="{C16EAAB6-BCB9-4512-8486-52FF4A2DEAE6}"/>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7D1188B5-47A6-4FDB-8C98-C5C225BD01C1}"/>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3137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33EEB-EE30-48CD-AD8E-867A7D2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674253-23C2-4D1A-AA8B-7834433B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4A71E-FCC5-4DD8-99BC-58A787D29C14}"/>
              </a:ext>
            </a:extLst>
          </p:cNvPr>
          <p:cNvSpPr>
            <a:spLocks noGrp="1"/>
          </p:cNvSpPr>
          <p:nvPr>
            <p:ph type="dt" sz="half" idx="10"/>
          </p:nvPr>
        </p:nvSpPr>
        <p:spPr/>
        <p:txBody>
          <a:bodyPr/>
          <a:lstStyle/>
          <a:p>
            <a:fld id="{747293EA-44FA-4A53-A1E7-2F55C3FE87DB}" type="datetime1">
              <a:rPr lang="en-IN" smtClean="0"/>
              <a:t>20-10-2022</a:t>
            </a:fld>
            <a:endParaRPr lang="en-IN"/>
          </a:p>
        </p:txBody>
      </p:sp>
      <p:sp>
        <p:nvSpPr>
          <p:cNvPr id="5" name="Footer Placeholder 4">
            <a:extLst>
              <a:ext uri="{FF2B5EF4-FFF2-40B4-BE49-F238E27FC236}">
                <a16:creationId xmlns:a16="http://schemas.microsoft.com/office/drawing/2014/main" id="{E539F07A-23E8-47E2-A1DF-D40D9F43DCD2}"/>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4F441277-723E-49BD-9F81-E3ECDA39208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634948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25336-0462-44AF-9BD0-9455D85DF1DC}"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780319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EF438-1A32-47D8-91D7-69A02172247A}"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880090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E8E28879-0B6D-40F0-82FE-FDA26B08A91E}" type="datetime1">
              <a:rPr lang="en-IN" smtClean="0"/>
              <a:t>20-10-2022</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Dept. of ECE, SJBIT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90513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AF30-C7D2-4757-B574-3E0865F596D3}"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742243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30786-FEF3-47C5-B71D-4A72F7633E68}" type="datetime1">
              <a:rPr lang="en-IN" smtClean="0"/>
              <a:t>20-10-2022</a:t>
            </a:fld>
            <a:endParaRPr lang="en-US"/>
          </a:p>
        </p:txBody>
      </p:sp>
      <p:sp>
        <p:nvSpPr>
          <p:cNvPr id="8" name="Footer Placeholder 7"/>
          <p:cNvSpPr>
            <a:spLocks noGrp="1"/>
          </p:cNvSpPr>
          <p:nvPr>
            <p:ph type="ftr" sz="quarter" idx="11"/>
          </p:nvPr>
        </p:nvSpPr>
        <p:spPr/>
        <p:txBody>
          <a:bodyPr/>
          <a:lstStyle/>
          <a:p>
            <a:r>
              <a:rPr lang="en-US"/>
              <a:t>Dept. of ECE, SJBIT</a:t>
            </a:r>
          </a:p>
        </p:txBody>
      </p:sp>
      <p:sp>
        <p:nvSpPr>
          <p:cNvPr id="9" name="Slide Number Placeholder 8"/>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86714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FB1C6-3269-4725-9225-79594EFA8F59}" type="datetime1">
              <a:rPr lang="en-IN" smtClean="0"/>
              <a:t>20-10-2022</a:t>
            </a:fld>
            <a:endParaRPr lang="en-US"/>
          </a:p>
        </p:txBody>
      </p:sp>
      <p:sp>
        <p:nvSpPr>
          <p:cNvPr id="4" name="Footer Placeholder 3"/>
          <p:cNvSpPr>
            <a:spLocks noGrp="1"/>
          </p:cNvSpPr>
          <p:nvPr>
            <p:ph type="ftr" sz="quarter" idx="11"/>
          </p:nvPr>
        </p:nvSpPr>
        <p:spPr/>
        <p:txBody>
          <a:bodyPr/>
          <a:lstStyle/>
          <a:p>
            <a:r>
              <a:rPr lang="en-US"/>
              <a:t>Dept. of ECE, SJBIT</a:t>
            </a:r>
          </a:p>
        </p:txBody>
      </p:sp>
      <p:sp>
        <p:nvSpPr>
          <p:cNvPr id="5" name="Slide Number Placeholder 4"/>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37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F0C-F827-421C-A995-314EC9B39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B07E7-15E9-4F69-A051-B8BF47B0A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974F-6F68-4EFB-ACB3-B5B7DDE2A05E}"/>
              </a:ext>
            </a:extLst>
          </p:cNvPr>
          <p:cNvSpPr>
            <a:spLocks noGrp="1"/>
          </p:cNvSpPr>
          <p:nvPr>
            <p:ph type="dt" sz="half" idx="10"/>
          </p:nvPr>
        </p:nvSpPr>
        <p:spPr/>
        <p:txBody>
          <a:bodyPr/>
          <a:lstStyle/>
          <a:p>
            <a:fld id="{D6686B01-EE85-4CDB-982F-2B905273AD6B}" type="datetime1">
              <a:rPr lang="en-IN" smtClean="0"/>
              <a:t>20-10-2022</a:t>
            </a:fld>
            <a:endParaRPr lang="en-IN"/>
          </a:p>
        </p:txBody>
      </p:sp>
      <p:sp>
        <p:nvSpPr>
          <p:cNvPr id="5" name="Footer Placeholder 4">
            <a:extLst>
              <a:ext uri="{FF2B5EF4-FFF2-40B4-BE49-F238E27FC236}">
                <a16:creationId xmlns:a16="http://schemas.microsoft.com/office/drawing/2014/main" id="{E72E3A81-7DFE-4041-83C4-C3D5A98AD6B5}"/>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C92746C0-BED2-4B66-A82F-4701118DA5A0}"/>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34598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F774A-DE56-46C8-9B53-2A74EAC1EBF6}" type="datetime1">
              <a:rPr lang="en-IN" smtClean="0"/>
              <a:t>20-10-2022</a:t>
            </a:fld>
            <a:endParaRPr lang="en-US"/>
          </a:p>
        </p:txBody>
      </p:sp>
      <p:sp>
        <p:nvSpPr>
          <p:cNvPr id="3" name="Footer Placeholder 2"/>
          <p:cNvSpPr>
            <a:spLocks noGrp="1"/>
          </p:cNvSpPr>
          <p:nvPr>
            <p:ph type="ftr" sz="quarter" idx="11"/>
          </p:nvPr>
        </p:nvSpPr>
        <p:spPr/>
        <p:txBody>
          <a:bodyPr/>
          <a:lstStyle/>
          <a:p>
            <a:r>
              <a:rPr lang="en-US"/>
              <a:t>Dept. of ECE, SJBIT</a:t>
            </a:r>
          </a:p>
        </p:txBody>
      </p:sp>
      <p:sp>
        <p:nvSpPr>
          <p:cNvPr id="4" name="Slide Number Placeholder 3"/>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459639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55F85-B899-4928-93E5-6A959CD28317}"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263213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93625264-8879-461E-9EA2-E34C75F3E7C8}" type="datetime1">
              <a:rPr lang="en-IN" smtClean="0"/>
              <a:t>20-10-2022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683698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E9F5C-647F-4B39-9A19-477780087F83}"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010967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A623-289A-468C-984C-F10396D03669}"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492272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3638339" y="5310000"/>
            <a:ext cx="4536000" cy="1548000"/>
          </a:xfrm>
          <a:solidFill>
            <a:schemeClr val="bg1">
              <a:lumMod val="85000"/>
              <a:alpha val="80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787583" y="5310000"/>
            <a:ext cx="277847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330606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8246626" y="5310000"/>
            <a:ext cx="310320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0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786-A2BE-4211-8087-4D4DD18C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980B9-750C-47A4-86BF-A1BB03FA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E2CD1-1241-4C33-805A-6B7482F6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40933-DDDC-4BA9-A28E-2433C68F7CFB}"/>
              </a:ext>
            </a:extLst>
          </p:cNvPr>
          <p:cNvSpPr>
            <a:spLocks noGrp="1"/>
          </p:cNvSpPr>
          <p:nvPr>
            <p:ph type="dt" sz="half" idx="10"/>
          </p:nvPr>
        </p:nvSpPr>
        <p:spPr/>
        <p:txBody>
          <a:bodyPr/>
          <a:lstStyle/>
          <a:p>
            <a:fld id="{092CDA3D-B7F5-4407-9329-0E04FC0DFD84}" type="datetime1">
              <a:rPr lang="en-IN" smtClean="0"/>
              <a:t>20-10-2022</a:t>
            </a:fld>
            <a:endParaRPr lang="en-IN"/>
          </a:p>
        </p:txBody>
      </p:sp>
      <p:sp>
        <p:nvSpPr>
          <p:cNvPr id="6" name="Footer Placeholder 5">
            <a:extLst>
              <a:ext uri="{FF2B5EF4-FFF2-40B4-BE49-F238E27FC236}">
                <a16:creationId xmlns:a16="http://schemas.microsoft.com/office/drawing/2014/main" id="{B98CEEFF-6671-489B-858A-05FE0C53E86E}"/>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AC957B14-470C-4534-AFA7-94E93BAB497C}"/>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5850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21CB-7716-40D9-9C45-F0A802D03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87430-B275-4F10-8468-1E3DA93C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9514-1D26-4419-8CCC-17210A9BC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53DF-1F2C-4F80-8EF1-7E9D8ED3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E12CD-5E10-441E-847F-A68F3D64E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AC05B-7B2A-4FCE-A05A-F0436803BBF2}"/>
              </a:ext>
            </a:extLst>
          </p:cNvPr>
          <p:cNvSpPr>
            <a:spLocks noGrp="1"/>
          </p:cNvSpPr>
          <p:nvPr>
            <p:ph type="dt" sz="half" idx="10"/>
          </p:nvPr>
        </p:nvSpPr>
        <p:spPr/>
        <p:txBody>
          <a:bodyPr/>
          <a:lstStyle/>
          <a:p>
            <a:fld id="{8F21D2E1-B2F6-48FE-8C6B-BCF5B281AB79}" type="datetime1">
              <a:rPr lang="en-IN" smtClean="0"/>
              <a:t>20-10-2022</a:t>
            </a:fld>
            <a:endParaRPr lang="en-IN"/>
          </a:p>
        </p:txBody>
      </p:sp>
      <p:sp>
        <p:nvSpPr>
          <p:cNvPr id="8" name="Footer Placeholder 7">
            <a:extLst>
              <a:ext uri="{FF2B5EF4-FFF2-40B4-BE49-F238E27FC236}">
                <a16:creationId xmlns:a16="http://schemas.microsoft.com/office/drawing/2014/main" id="{6CF7CD0B-0BBD-4343-AE22-B0AE6C83319F}"/>
              </a:ext>
            </a:extLst>
          </p:cNvPr>
          <p:cNvSpPr>
            <a:spLocks noGrp="1"/>
          </p:cNvSpPr>
          <p:nvPr>
            <p:ph type="ftr" sz="quarter" idx="11"/>
          </p:nvPr>
        </p:nvSpPr>
        <p:spPr/>
        <p:txBody>
          <a:bodyPr/>
          <a:lstStyle/>
          <a:p>
            <a:r>
              <a:rPr lang="en-IN"/>
              <a:t>Dept. of ECE, SJBIT</a:t>
            </a:r>
          </a:p>
        </p:txBody>
      </p:sp>
      <p:sp>
        <p:nvSpPr>
          <p:cNvPr id="9" name="Slide Number Placeholder 8">
            <a:extLst>
              <a:ext uri="{FF2B5EF4-FFF2-40B4-BE49-F238E27FC236}">
                <a16:creationId xmlns:a16="http://schemas.microsoft.com/office/drawing/2014/main" id="{14ED4CAB-5A5A-4EBA-8EDA-7EB665BCE346}"/>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9439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8519-A404-43BC-ABCF-C7706853B9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24AE3-7B4D-40AF-9CA5-FC6291A838C5}"/>
              </a:ext>
            </a:extLst>
          </p:cNvPr>
          <p:cNvSpPr>
            <a:spLocks noGrp="1"/>
          </p:cNvSpPr>
          <p:nvPr>
            <p:ph type="dt" sz="half" idx="10"/>
          </p:nvPr>
        </p:nvSpPr>
        <p:spPr/>
        <p:txBody>
          <a:bodyPr/>
          <a:lstStyle/>
          <a:p>
            <a:fld id="{7EF88859-ED05-49C2-A16D-45E23474EA70}" type="datetime1">
              <a:rPr lang="en-IN" smtClean="0"/>
              <a:t>20-10-2022</a:t>
            </a:fld>
            <a:endParaRPr lang="en-IN"/>
          </a:p>
        </p:txBody>
      </p:sp>
      <p:sp>
        <p:nvSpPr>
          <p:cNvPr id="4" name="Footer Placeholder 3">
            <a:extLst>
              <a:ext uri="{FF2B5EF4-FFF2-40B4-BE49-F238E27FC236}">
                <a16:creationId xmlns:a16="http://schemas.microsoft.com/office/drawing/2014/main" id="{8C7BC5BE-72DC-481B-8294-65AC16082E00}"/>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B94DE85A-5D26-4831-83B2-EF503481FB5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93512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0EC5-1223-4A08-9CFC-99832B1DF892}"/>
              </a:ext>
            </a:extLst>
          </p:cNvPr>
          <p:cNvSpPr>
            <a:spLocks noGrp="1"/>
          </p:cNvSpPr>
          <p:nvPr>
            <p:ph type="dt" sz="half" idx="10"/>
          </p:nvPr>
        </p:nvSpPr>
        <p:spPr/>
        <p:txBody>
          <a:bodyPr/>
          <a:lstStyle/>
          <a:p>
            <a:fld id="{F8A3F123-37CD-40D8-AC3D-A89D5650D711}" type="datetime1">
              <a:rPr lang="en-IN" smtClean="0"/>
              <a:t>20-10-2022</a:t>
            </a:fld>
            <a:endParaRPr lang="en-IN"/>
          </a:p>
        </p:txBody>
      </p:sp>
      <p:sp>
        <p:nvSpPr>
          <p:cNvPr id="3" name="Footer Placeholder 2">
            <a:extLst>
              <a:ext uri="{FF2B5EF4-FFF2-40B4-BE49-F238E27FC236}">
                <a16:creationId xmlns:a16="http://schemas.microsoft.com/office/drawing/2014/main" id="{3FA532F1-2C46-465A-9310-C04637523FF7}"/>
              </a:ext>
            </a:extLst>
          </p:cNvPr>
          <p:cNvSpPr>
            <a:spLocks noGrp="1"/>
          </p:cNvSpPr>
          <p:nvPr>
            <p:ph type="ftr" sz="quarter" idx="11"/>
          </p:nvPr>
        </p:nvSpPr>
        <p:spPr/>
        <p:txBody>
          <a:bodyPr/>
          <a:lstStyle/>
          <a:p>
            <a:r>
              <a:rPr lang="en-IN"/>
              <a:t>Dept. of ECE, SJBIT</a:t>
            </a:r>
          </a:p>
        </p:txBody>
      </p:sp>
      <p:sp>
        <p:nvSpPr>
          <p:cNvPr id="4" name="Slide Number Placeholder 3">
            <a:extLst>
              <a:ext uri="{FF2B5EF4-FFF2-40B4-BE49-F238E27FC236}">
                <a16:creationId xmlns:a16="http://schemas.microsoft.com/office/drawing/2014/main" id="{E82166B3-9C54-4863-AAE9-4DA5AFBCE8EF}"/>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8198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1F-0FCC-4EC7-8B85-4D308DF1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82EF-4ADB-4C71-9328-9EAD9158C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EDD6-A554-4F0D-83C7-ECA59FBF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1E709-3843-4635-A67B-8309AF687D9E}"/>
              </a:ext>
            </a:extLst>
          </p:cNvPr>
          <p:cNvSpPr>
            <a:spLocks noGrp="1"/>
          </p:cNvSpPr>
          <p:nvPr>
            <p:ph type="dt" sz="half" idx="10"/>
          </p:nvPr>
        </p:nvSpPr>
        <p:spPr/>
        <p:txBody>
          <a:bodyPr/>
          <a:lstStyle/>
          <a:p>
            <a:fld id="{12EE0CD3-B75A-41E5-AC49-26DBCE26DB24}" type="datetime1">
              <a:rPr lang="en-IN" smtClean="0"/>
              <a:t>20-10-2022</a:t>
            </a:fld>
            <a:endParaRPr lang="en-IN"/>
          </a:p>
        </p:txBody>
      </p:sp>
      <p:sp>
        <p:nvSpPr>
          <p:cNvPr id="6" name="Footer Placeholder 5">
            <a:extLst>
              <a:ext uri="{FF2B5EF4-FFF2-40B4-BE49-F238E27FC236}">
                <a16:creationId xmlns:a16="http://schemas.microsoft.com/office/drawing/2014/main" id="{ECAC8A0B-B58B-4EBC-A913-074B8DE76F06}"/>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F40A3A80-83AA-40FB-97C8-A10973998E4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36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6994-9393-4CFF-BD43-ADA1AE206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C1BB3-DF4A-4CE0-9399-678AEC12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E7547-A614-48E1-B407-6452D64FE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2798-5ACF-449A-8467-E85716B52C6C}"/>
              </a:ext>
            </a:extLst>
          </p:cNvPr>
          <p:cNvSpPr>
            <a:spLocks noGrp="1"/>
          </p:cNvSpPr>
          <p:nvPr>
            <p:ph type="dt" sz="half" idx="10"/>
          </p:nvPr>
        </p:nvSpPr>
        <p:spPr/>
        <p:txBody>
          <a:bodyPr/>
          <a:lstStyle/>
          <a:p>
            <a:fld id="{E6DEB671-FA62-4C35-A51F-B03D0F2C8B4F}" type="datetime1">
              <a:rPr lang="en-IN" smtClean="0"/>
              <a:t>20-10-2022</a:t>
            </a:fld>
            <a:endParaRPr lang="en-IN"/>
          </a:p>
        </p:txBody>
      </p:sp>
      <p:sp>
        <p:nvSpPr>
          <p:cNvPr id="6" name="Footer Placeholder 5">
            <a:extLst>
              <a:ext uri="{FF2B5EF4-FFF2-40B4-BE49-F238E27FC236}">
                <a16:creationId xmlns:a16="http://schemas.microsoft.com/office/drawing/2014/main" id="{D264CACB-E778-4566-B992-818AE3AF5203}"/>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E2B6FE26-4F01-4EE4-960D-66B9CA025AD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84712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microsoft.com/office/2007/relationships/hdphoto" Target="../media/hdphoto1.wdp"/><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D9B1-3B0F-4D98-B40A-5D28FDA7C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CB2EFA9-E4A6-4481-B5C2-087796934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0BCC048-0E4E-474E-846E-4BC1FFF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A5C1-AAD3-4E23-B40A-7680AEEEB571}" type="datetime1">
              <a:rPr lang="en-IN" smtClean="0"/>
              <a:t>20-10-2022</a:t>
            </a:fld>
            <a:endParaRPr lang="en-IN"/>
          </a:p>
        </p:txBody>
      </p:sp>
      <p:sp>
        <p:nvSpPr>
          <p:cNvPr id="5" name="Footer Placeholder 4">
            <a:extLst>
              <a:ext uri="{FF2B5EF4-FFF2-40B4-BE49-F238E27FC236}">
                <a16:creationId xmlns:a16="http://schemas.microsoft.com/office/drawing/2014/main" id="{C8FCAD08-843E-476F-B9F3-3FD2A16BF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 SJBIT</a:t>
            </a:r>
          </a:p>
        </p:txBody>
      </p:sp>
      <p:sp>
        <p:nvSpPr>
          <p:cNvPr id="6" name="Slide Number Placeholder 5">
            <a:extLst>
              <a:ext uri="{FF2B5EF4-FFF2-40B4-BE49-F238E27FC236}">
                <a16:creationId xmlns:a16="http://schemas.microsoft.com/office/drawing/2014/main" id="{D89F710B-91D3-4A5F-89CC-3DD68B4E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1760674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BFD9E-7FE9-4E65-B058-CFAC2807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48598-9952-4D97-9F2C-C1758E142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8D03-8481-4289-B39F-ED77EE504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69EB1-C2D4-40F0-8854-01F98C38B8F8}" type="datetime1">
              <a:rPr lang="en-IN" smtClean="0"/>
              <a:t>20-10-2022</a:t>
            </a:fld>
            <a:endParaRPr lang="en-IN"/>
          </a:p>
        </p:txBody>
      </p:sp>
      <p:sp>
        <p:nvSpPr>
          <p:cNvPr id="6" name="Slide Number Placeholder 5">
            <a:extLst>
              <a:ext uri="{FF2B5EF4-FFF2-40B4-BE49-F238E27FC236}">
                <a16:creationId xmlns:a16="http://schemas.microsoft.com/office/drawing/2014/main" id="{E2549868-1AD6-442B-AC4A-424C583E7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86A0-2B3E-4B29-89C1-BAE9784D7065}" type="slidenum">
              <a:rPr lang="en-IN" smtClean="0"/>
              <a:t>‹#›</a:t>
            </a:fld>
            <a:endParaRPr lang="en-IN"/>
          </a:p>
        </p:txBody>
      </p:sp>
    </p:spTree>
    <p:extLst>
      <p:ext uri="{BB962C8B-B14F-4D97-AF65-F5344CB8AC3E}">
        <p14:creationId xmlns:p14="http://schemas.microsoft.com/office/powerpoint/2010/main" val="728174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AAA2A5C1-AAD3-4E23-B40A-7680AEEEB571}" type="datetime1">
              <a:rPr lang="en-IN" smtClean="0"/>
              <a:t>20-10-2022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IN"/>
              <a:t>Dept. of ECE, SJBIT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98751011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hdr="0" dt="0"/>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microsoft.com/office/2007/relationships/hdphoto" Target="../media/hdphoto2.wdp"/><Relationship Id="rId7" Type="http://schemas.openxmlformats.org/officeDocument/2006/relationships/diagramData" Target="../diagrams/data5.xml"/><Relationship Id="rId2" Type="http://schemas.openxmlformats.org/officeDocument/2006/relationships/image" Target="../media/image4.png"/><Relationship Id="rId1" Type="http://schemas.openxmlformats.org/officeDocument/2006/relationships/slideLayout" Target="../slideLayouts/slideLayout25.xml"/><Relationship Id="rId6" Type="http://schemas.microsoft.com/office/2007/relationships/hdphoto" Target="../media/hdphoto1.wdp"/><Relationship Id="rId11" Type="http://schemas.microsoft.com/office/2007/relationships/diagramDrawing" Target="../diagrams/drawing5.xml"/><Relationship Id="rId5" Type="http://schemas.openxmlformats.org/officeDocument/2006/relationships/image" Target="../media/image2.png"/><Relationship Id="rId10" Type="http://schemas.openxmlformats.org/officeDocument/2006/relationships/diagramColors" Target="../diagrams/colors5.xml"/><Relationship Id="rId4" Type="http://schemas.openxmlformats.org/officeDocument/2006/relationships/image" Target="../media/image30.png"/><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8.jpe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diagramLayout" Target="../diagrams/layout7.xml"/><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diagramData" Target="../diagrams/data7.xml"/><Relationship Id="rId16" Type="http://schemas.openxmlformats.org/officeDocument/2006/relationships/image" Target="../media/image48.svg"/><Relationship Id="rId1" Type="http://schemas.openxmlformats.org/officeDocument/2006/relationships/slideLayout" Target="../slideLayouts/slideLayout35.xml"/><Relationship Id="rId6" Type="http://schemas.microsoft.com/office/2007/relationships/diagramDrawing" Target="../diagrams/drawing7.xml"/><Relationship Id="rId11" Type="http://schemas.openxmlformats.org/officeDocument/2006/relationships/image" Target="../media/image43.png"/><Relationship Id="rId5" Type="http://schemas.openxmlformats.org/officeDocument/2006/relationships/diagramColors" Target="../diagrams/colors7.xml"/><Relationship Id="rId15" Type="http://schemas.openxmlformats.org/officeDocument/2006/relationships/image" Target="../media/image47.png"/><Relationship Id="rId10" Type="http://schemas.openxmlformats.org/officeDocument/2006/relationships/image" Target="../media/image42.svg"/><Relationship Id="rId4" Type="http://schemas.openxmlformats.org/officeDocument/2006/relationships/diagramQuickStyle" Target="../diagrams/quickStyle7.xml"/><Relationship Id="rId9" Type="http://schemas.openxmlformats.org/officeDocument/2006/relationships/image" Target="../media/image41.png"/><Relationship Id="rId14" Type="http://schemas.openxmlformats.org/officeDocument/2006/relationships/image" Target="../media/image46.svg"/></Relationships>
</file>

<file path=ppt/slides/_rels/slide1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C:\Users\SENSOR4\Downloads\logo2.jpg">
            <a:extLst>
              <a:ext uri="{FF2B5EF4-FFF2-40B4-BE49-F238E27FC236}">
                <a16:creationId xmlns:a16="http://schemas.microsoft.com/office/drawing/2014/main" id="{C9174EF4-AAB1-4478-BB80-CC7699D5CC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80" y="811009"/>
            <a:ext cx="787863" cy="677961"/>
          </a:xfrm>
          <a:prstGeom prst="rect">
            <a:avLst/>
          </a:prstGeom>
          <a:ln>
            <a:noFill/>
          </a:ln>
          <a:effectLst/>
        </p:spPr>
      </p:pic>
      <p:pic>
        <p:nvPicPr>
          <p:cNvPr id="6" name="Picture 5" descr="C:\Users\SENSOR4\Downloads\logo1.jpg">
            <a:extLst>
              <a:ext uri="{FF2B5EF4-FFF2-40B4-BE49-F238E27FC236}">
                <a16:creationId xmlns:a16="http://schemas.microsoft.com/office/drawing/2014/main" id="{3738446F-3D2C-4FE1-B220-E7D4A3E207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246" y="745077"/>
            <a:ext cx="787863" cy="743893"/>
          </a:xfrm>
          <a:prstGeom prst="rect">
            <a:avLst/>
          </a:prstGeom>
          <a:ln>
            <a:noFill/>
          </a:ln>
          <a:effectLst/>
        </p:spPr>
      </p:pic>
      <p:pic>
        <p:nvPicPr>
          <p:cNvPr id="7" name="Picture 6" descr="C:\Users\SENSOR4\Downloads\logo4.jpg">
            <a:extLst>
              <a:ext uri="{FF2B5EF4-FFF2-40B4-BE49-F238E27FC236}">
                <a16:creationId xmlns:a16="http://schemas.microsoft.com/office/drawing/2014/main" id="{78037159-90A1-46B9-AD47-DD85B6B110B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3771" y="800692"/>
            <a:ext cx="870770" cy="688278"/>
          </a:xfrm>
          <a:prstGeom prst="rect">
            <a:avLst/>
          </a:prstGeom>
          <a:ln>
            <a:noFill/>
          </a:ln>
          <a:effectLst/>
        </p:spPr>
      </p:pic>
      <p:sp>
        <p:nvSpPr>
          <p:cNvPr id="9" name="Rectangle 8">
            <a:extLst>
              <a:ext uri="{FF2B5EF4-FFF2-40B4-BE49-F238E27FC236}">
                <a16:creationId xmlns:a16="http://schemas.microsoft.com/office/drawing/2014/main" id="{A795E654-902A-4204-B57A-E8BE3487A702}"/>
              </a:ext>
            </a:extLst>
          </p:cNvPr>
          <p:cNvSpPr/>
          <p:nvPr/>
        </p:nvSpPr>
        <p:spPr>
          <a:xfrm>
            <a:off x="2452049" y="128857"/>
            <a:ext cx="7484876" cy="615553"/>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 </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Jai Sri </a:t>
            </a:r>
            <a:r>
              <a:rPr kumimoji="0" lang="en-US" sz="1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Gurudev</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Sri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Adichunchanagiri</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Shikshana</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Trust®</a:t>
            </a:r>
            <a:endPar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4AA7BA-63C3-45AA-89D3-5E37EF70BBE4}"/>
              </a:ext>
            </a:extLst>
          </p:cNvPr>
          <p:cNvSpPr/>
          <p:nvPr/>
        </p:nvSpPr>
        <p:spPr>
          <a:xfrm>
            <a:off x="1037894" y="1682084"/>
            <a:ext cx="9817319"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Cambria" panose="02040503050406030204" pitchFamily="18" charset="0"/>
                <a:cs typeface="Times New Roman" panose="02020603050405020304" pitchFamily="18" charset="0"/>
              </a:rPr>
              <a:t>  Department of Electronics &amp; Communication Engineering </a:t>
            </a:r>
            <a:r>
              <a:rPr kumimoji="0" lang="en-IN" sz="44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endParaRPr kumimoji="0" lang="en-IN" sz="4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F458C0D-94EE-4063-ADDD-47D7560145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2653"/>
          <a:stretch/>
        </p:blipFill>
        <p:spPr>
          <a:xfrm>
            <a:off x="975297" y="184278"/>
            <a:ext cx="785935" cy="734386"/>
          </a:xfrm>
          <a:prstGeom prst="rect">
            <a:avLst/>
          </a:prstGeom>
        </p:spPr>
      </p:pic>
      <p:pic>
        <p:nvPicPr>
          <p:cNvPr id="12" name="Picture 11" descr="Logo&#10;&#10;Description automatically generated">
            <a:extLst>
              <a:ext uri="{FF2B5EF4-FFF2-40B4-BE49-F238E27FC236}">
                <a16:creationId xmlns:a16="http://schemas.microsoft.com/office/drawing/2014/main" id="{6DB74B53-26F2-497C-A140-8B72F0D1270D}"/>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0206972" y="184278"/>
            <a:ext cx="870615" cy="798554"/>
          </a:xfrm>
          <a:prstGeom prst="rect">
            <a:avLst/>
          </a:prstGeom>
        </p:spPr>
      </p:pic>
      <p:pic>
        <p:nvPicPr>
          <p:cNvPr id="14" name="Picture 13" descr="A picture containing text, clipart, gear&#10;&#10;Description automatically generated">
            <a:extLst>
              <a:ext uri="{FF2B5EF4-FFF2-40B4-BE49-F238E27FC236}">
                <a16:creationId xmlns:a16="http://schemas.microsoft.com/office/drawing/2014/main" id="{A6C1712F-7978-4980-B78E-8540855BCA1D}"/>
              </a:ext>
            </a:extLst>
          </p:cNvPr>
          <p:cNvPicPr/>
          <p:nvPr/>
        </p:nvPicPr>
        <p:blipFill>
          <a:blip r:embed="rId8">
            <a:extLst>
              <a:ext uri="{28A0092B-C50C-407E-A947-70E740481C1C}">
                <a14:useLocalDpi xmlns:a14="http://schemas.microsoft.com/office/drawing/2010/main" val="0"/>
              </a:ext>
            </a:extLst>
          </a:blip>
          <a:srcRect l="25540" r="26101"/>
          <a:stretch>
            <a:fillRect/>
          </a:stretch>
        </p:blipFill>
        <p:spPr bwMode="auto">
          <a:xfrm>
            <a:off x="776414" y="946197"/>
            <a:ext cx="1156396" cy="769441"/>
          </a:xfrm>
          <a:prstGeom prst="rect">
            <a:avLst/>
          </a:prstGeom>
        </p:spPr>
      </p:pic>
      <p:sp>
        <p:nvSpPr>
          <p:cNvPr id="2" name="Rectangle 1">
            <a:extLst>
              <a:ext uri="{FF2B5EF4-FFF2-40B4-BE49-F238E27FC236}">
                <a16:creationId xmlns:a16="http://schemas.microsoft.com/office/drawing/2014/main" id="{DF5CD3C1-17E8-4115-95D5-714DC7A3E1F5}"/>
              </a:ext>
            </a:extLst>
          </p:cNvPr>
          <p:cNvSpPr/>
          <p:nvPr/>
        </p:nvSpPr>
        <p:spPr>
          <a:xfrm>
            <a:off x="2619634" y="1523085"/>
            <a:ext cx="6738550" cy="523220"/>
          </a:xfrm>
          <a:prstGeom prst="rect">
            <a:avLst/>
          </a:prstGeom>
        </p:spPr>
        <p:txBody>
          <a:bodyPr wrap="square">
            <a:spAutoFit/>
          </a:bodyPr>
          <a:lstStyle/>
          <a:p>
            <a:pPr lvl="0" algn="ctr" defTabSz="457200">
              <a:defRPr/>
            </a:pPr>
            <a:r>
              <a:rPr 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SJB INSTITUTE OF TECHNOLOGY</a:t>
            </a:r>
          </a:p>
        </p:txBody>
      </p:sp>
      <p:sp>
        <p:nvSpPr>
          <p:cNvPr id="15" name="TextBox 14">
            <a:extLst>
              <a:ext uri="{FF2B5EF4-FFF2-40B4-BE49-F238E27FC236}">
                <a16:creationId xmlns:a16="http://schemas.microsoft.com/office/drawing/2014/main" id="{1056AC50-A3A1-4918-8687-7B11EF083242}"/>
              </a:ext>
            </a:extLst>
          </p:cNvPr>
          <p:cNvSpPr txBox="1"/>
          <p:nvPr/>
        </p:nvSpPr>
        <p:spPr>
          <a:xfrm>
            <a:off x="1354611" y="3084810"/>
            <a:ext cx="9500602" cy="954107"/>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Wireless Acoustic Data and Image Transmission Over Handheld </a:t>
            </a:r>
            <a:r>
              <a:rPr lang="en-US" sz="2800" b="1"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Transreciever</a:t>
            </a: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(W.A.D.I.T.O.H.T)</a:t>
            </a:r>
            <a:endParaRPr lang="en-IN"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Logo, company name&#10;&#10;Description automatically generated"/>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72817" y="1188717"/>
            <a:ext cx="943876" cy="626435"/>
          </a:xfrm>
          <a:prstGeom prst="rect">
            <a:avLst/>
          </a:prstGeom>
          <a:noFill/>
          <a:ln>
            <a:noFill/>
          </a:ln>
        </p:spPr>
      </p:pic>
      <p:sp>
        <p:nvSpPr>
          <p:cNvPr id="16" name="Rectangle 15">
            <a:extLst>
              <a:ext uri="{FF2B5EF4-FFF2-40B4-BE49-F238E27FC236}">
                <a16:creationId xmlns:a16="http://schemas.microsoft.com/office/drawing/2014/main" id="{E466CC47-1CDE-4ADF-B89B-B733A7EFCC22}"/>
              </a:ext>
            </a:extLst>
          </p:cNvPr>
          <p:cNvSpPr/>
          <p:nvPr/>
        </p:nvSpPr>
        <p:spPr>
          <a:xfrm>
            <a:off x="862891" y="4489342"/>
            <a:ext cx="4730218" cy="1995354"/>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Presented By</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Ashfaq                  		             1JB19EC053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t>
            </a:r>
            <a:r>
              <a:rPr lang="en-IN" b="1" dirty="0" err="1">
                <a:solidFill>
                  <a:srgbClr val="002060"/>
                </a:solidFill>
                <a:latin typeface="Cambria" panose="02040503050406030204" pitchFamily="18" charset="0"/>
                <a:ea typeface="Cambria" panose="02040503050406030204" pitchFamily="18" charset="0"/>
              </a:rPr>
              <a:t>Atheeq</a:t>
            </a:r>
            <a:r>
              <a:rPr lang="en-IN" b="1" dirty="0">
                <a:solidFill>
                  <a:srgbClr val="002060"/>
                </a:solidFill>
                <a:latin typeface="Cambria" panose="02040503050406030204" pitchFamily="18" charset="0"/>
                <a:ea typeface="Cambria" panose="02040503050406030204" pitchFamily="18" charset="0"/>
              </a:rPr>
              <a:t> Zamani	                    1JB19EC054</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Nivendu</a:t>
            </a:r>
            <a:r>
              <a:rPr lang="en-IN" b="1" dirty="0">
                <a:solidFill>
                  <a:srgbClr val="002060"/>
                </a:solidFill>
                <a:latin typeface="Cambria" panose="02040503050406030204" pitchFamily="18" charset="0"/>
                <a:ea typeface="Cambria" panose="02040503050406030204" pitchFamily="18" charset="0"/>
              </a:rPr>
              <a:t> Tripathy		             1JB19EC063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Dinanshu</a:t>
            </a:r>
            <a:r>
              <a:rPr lang="en-IN" b="1" dirty="0">
                <a:solidFill>
                  <a:srgbClr val="002060"/>
                </a:solidFill>
                <a:latin typeface="Cambria" panose="02040503050406030204" pitchFamily="18" charset="0"/>
                <a:ea typeface="Cambria" panose="02040503050406030204" pitchFamily="18" charset="0"/>
              </a:rPr>
              <a:t> Biswas		             1JB19EC026</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17" name="Rectangle 16">
            <a:extLst>
              <a:ext uri="{FF2B5EF4-FFF2-40B4-BE49-F238E27FC236}">
                <a16:creationId xmlns:a16="http://schemas.microsoft.com/office/drawing/2014/main" id="{E466CC47-1CDE-4ADF-B89B-B733A7EFCC22}"/>
              </a:ext>
            </a:extLst>
          </p:cNvPr>
          <p:cNvSpPr/>
          <p:nvPr/>
        </p:nvSpPr>
        <p:spPr>
          <a:xfrm>
            <a:off x="6964597" y="5176646"/>
            <a:ext cx="4152096" cy="1308050"/>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Under the guidance of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sz="2400" b="1" dirty="0">
                <a:solidFill>
                  <a:srgbClr val="002060"/>
                </a:solidFill>
                <a:latin typeface="Cambria" panose="02040503050406030204" pitchFamily="18" charset="0"/>
                <a:ea typeface="Cambria" panose="02040503050406030204" pitchFamily="18" charset="0"/>
              </a:rPr>
              <a:t>Mrs. </a:t>
            </a:r>
            <a:r>
              <a:rPr lang="en-IN" sz="2400" b="1" dirty="0" err="1">
                <a:solidFill>
                  <a:srgbClr val="002060"/>
                </a:solidFill>
                <a:latin typeface="Cambria" panose="02040503050406030204" pitchFamily="18" charset="0"/>
                <a:ea typeface="Cambria" panose="02040503050406030204" pitchFamily="18" charset="0"/>
              </a:rPr>
              <a:t>Supriya</a:t>
            </a:r>
            <a:r>
              <a:rPr lang="en-IN" sz="2400" b="1" dirty="0">
                <a:solidFill>
                  <a:srgbClr val="002060"/>
                </a:solidFill>
                <a:latin typeface="Cambria" panose="02040503050406030204" pitchFamily="18" charset="0"/>
                <a:ea typeface="Cambria" panose="02040503050406030204" pitchFamily="18" charset="0"/>
              </a:rPr>
              <a:t> M.</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kumimoji="0" lang="en-IN" b="1" i="0" u="none" strike="noStrike" kern="1200" cap="none" spc="0" normalizeH="0" noProof="0" dirty="0">
                <a:ln>
                  <a:noFill/>
                </a:ln>
                <a:solidFill>
                  <a:srgbClr val="002060"/>
                </a:solidFill>
                <a:effectLst/>
                <a:uLnTx/>
                <a:uFillTx/>
                <a:latin typeface="Cambria" panose="02040503050406030204" pitchFamily="18" charset="0"/>
                <a:ea typeface="Cambria" panose="02040503050406030204" pitchFamily="18" charset="0"/>
              </a:rPr>
              <a:t> Assistant Professor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baseline="0" dirty="0">
                <a:solidFill>
                  <a:srgbClr val="002060"/>
                </a:solidFill>
                <a:latin typeface="Cambria" panose="02040503050406030204" pitchFamily="18" charset="0"/>
                <a:ea typeface="Cambria" panose="02040503050406030204" pitchFamily="18" charset="0"/>
              </a:rPr>
              <a:t>Dept.</a:t>
            </a:r>
            <a:r>
              <a:rPr lang="en-IN" b="1" dirty="0">
                <a:solidFill>
                  <a:srgbClr val="002060"/>
                </a:solidFill>
                <a:latin typeface="Cambria" panose="02040503050406030204" pitchFamily="18" charset="0"/>
                <a:ea typeface="Cambria" panose="02040503050406030204" pitchFamily="18" charset="0"/>
              </a:rPr>
              <a:t> of ECE, SJBIT</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3" name="Rectangle 2"/>
          <p:cNvSpPr/>
          <p:nvPr/>
        </p:nvSpPr>
        <p:spPr>
          <a:xfrm>
            <a:off x="3281164" y="2426644"/>
            <a:ext cx="5435578" cy="677108"/>
          </a:xfrm>
          <a:prstGeom prst="rect">
            <a:avLst/>
          </a:prstGeom>
        </p:spPr>
        <p:txBody>
          <a:bodyPr wrap="square">
            <a:spAutoFit/>
          </a:bodyPr>
          <a:lstStyle/>
          <a:p>
            <a:pPr algn="ctr"/>
            <a:r>
              <a:rPr lang="en-IN" sz="2000" b="1" dirty="0"/>
              <a:t>Review-1 – Major-Project (18ECP78) </a:t>
            </a:r>
            <a:r>
              <a:rPr lang="en-IN" b="1" dirty="0"/>
              <a:t> Presentation on </a:t>
            </a:r>
          </a:p>
        </p:txBody>
      </p:sp>
      <p:sp>
        <p:nvSpPr>
          <p:cNvPr id="5" name="TextBox 4">
            <a:extLst>
              <a:ext uri="{FF2B5EF4-FFF2-40B4-BE49-F238E27FC236}">
                <a16:creationId xmlns:a16="http://schemas.microsoft.com/office/drawing/2014/main" id="{8412D33C-FC6E-693C-80A8-89B6D94EDD6E}"/>
              </a:ext>
            </a:extLst>
          </p:cNvPr>
          <p:cNvSpPr txBox="1"/>
          <p:nvPr/>
        </p:nvSpPr>
        <p:spPr>
          <a:xfrm>
            <a:off x="9672488" y="4322220"/>
            <a:ext cx="1068968" cy="646331"/>
          </a:xfrm>
          <a:prstGeom prst="rect">
            <a:avLst/>
          </a:prstGeom>
          <a:noFill/>
        </p:spPr>
        <p:txBody>
          <a:bodyPr wrap="square" rtlCol="0">
            <a:spAutoFit/>
          </a:bodyPr>
          <a:lstStyle/>
          <a:p>
            <a:pPr algn="ctr"/>
            <a:r>
              <a:rPr lang="en-IN" b="1" dirty="0">
                <a:solidFill>
                  <a:schemeClr val="bg1"/>
                </a:solidFill>
              </a:rPr>
              <a:t>Batch 3</a:t>
            </a:r>
          </a:p>
        </p:txBody>
      </p:sp>
    </p:spTree>
    <p:extLst>
      <p:ext uri="{BB962C8B-B14F-4D97-AF65-F5344CB8AC3E}">
        <p14:creationId xmlns:p14="http://schemas.microsoft.com/office/powerpoint/2010/main" val="264142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       PROBLEM  STATEMENT</a:t>
            </a:r>
          </a:p>
        </p:txBody>
      </p:sp>
      <p:sp>
        <p:nvSpPr>
          <p:cNvPr id="28" name="Rectangle 27">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endParaRPr lang="en-US"/>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9</a:t>
            </a:fld>
            <a:endParaRPr lang="en-US"/>
          </a:p>
        </p:txBody>
      </p:sp>
      <p:graphicFrame>
        <p:nvGraphicFramePr>
          <p:cNvPr id="24" name="Content Placeholder 2">
            <a:extLst>
              <a:ext uri="{FF2B5EF4-FFF2-40B4-BE49-F238E27FC236}">
                <a16:creationId xmlns:a16="http://schemas.microsoft.com/office/drawing/2014/main" id="{65AEC34C-FAE0-A43F-B059-74B125E25D2E}"/>
              </a:ext>
            </a:extLst>
          </p:cNvPr>
          <p:cNvGraphicFramePr>
            <a:graphicFrameLocks noGrp="1"/>
          </p:cNvGraphicFramePr>
          <p:nvPr>
            <p:ph idx="1"/>
            <p:extLst>
              <p:ext uri="{D42A27DB-BD31-4B8C-83A1-F6EECF244321}">
                <p14:modId xmlns:p14="http://schemas.microsoft.com/office/powerpoint/2010/main" val="80681407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D1295F-9EB7-F412-DF72-25875813D1F7}"/>
              </a:ext>
            </a:extLst>
          </p:cNvPr>
          <p:cNvSpPr>
            <a:spLocks noGrp="1"/>
          </p:cNvSpPr>
          <p:nvPr>
            <p:ph type="title"/>
          </p:nvPr>
        </p:nvSpPr>
        <p:spPr>
          <a:xfrm>
            <a:off x="7216902" y="2513328"/>
            <a:ext cx="5188624" cy="1831344"/>
          </a:xfrm>
        </p:spPr>
        <p:txBody>
          <a:bodyPr>
            <a:normAutofit/>
          </a:bodyPr>
          <a:lstStyle/>
          <a:p>
            <a:r>
              <a:rPr lang="en-IN" b="1" dirty="0">
                <a:latin typeface="Times New Roman" panose="02020603050405020304" pitchFamily="18" charset="0"/>
                <a:cs typeface="Times New Roman" panose="02020603050405020304" pitchFamily="18" charset="0"/>
              </a:rPr>
              <a:t>OBJECTIVES</a:t>
            </a:r>
          </a:p>
        </p:txBody>
      </p:sp>
      <p:sp>
        <p:nvSpPr>
          <p:cNvPr id="23" name="Rectangle 2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Shape 24">
            <a:extLst>
              <a:ext uri="{FF2B5EF4-FFF2-40B4-BE49-F238E27FC236}">
                <a16:creationId xmlns:a16="http://schemas.microsoft.com/office/drawing/2014/main" id="{89F78725-8B4F-43D3-B767-EB7DB0C02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457" y="1682496"/>
            <a:ext cx="3502152" cy="350215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 name="Footer Placeholder 3">
            <a:extLst>
              <a:ext uri="{FF2B5EF4-FFF2-40B4-BE49-F238E27FC236}">
                <a16:creationId xmlns:a16="http://schemas.microsoft.com/office/drawing/2014/main" id="{A02ED603-4E10-1FAB-01E4-9C03BEC0AE8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27" name="Group 26">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1EF4529D-4BB1-57C8-F36C-5FB4973D5FC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10</a:t>
            </a:fld>
            <a:endParaRPr lang="en-US"/>
          </a:p>
        </p:txBody>
      </p:sp>
      <p:graphicFrame>
        <p:nvGraphicFramePr>
          <p:cNvPr id="7" name="Content Placeholder 2">
            <a:extLst>
              <a:ext uri="{FF2B5EF4-FFF2-40B4-BE49-F238E27FC236}">
                <a16:creationId xmlns:a16="http://schemas.microsoft.com/office/drawing/2014/main" id="{792E52DB-C438-AEB7-FCAB-395B4B9FBC2C}"/>
              </a:ext>
            </a:extLst>
          </p:cNvPr>
          <p:cNvGraphicFramePr>
            <a:graphicFrameLocks noGrp="1"/>
          </p:cNvGraphicFramePr>
          <p:nvPr>
            <p:ph idx="1"/>
            <p:extLst>
              <p:ext uri="{D42A27DB-BD31-4B8C-83A1-F6EECF244321}">
                <p14:modId xmlns:p14="http://schemas.microsoft.com/office/powerpoint/2010/main" val="2249709020"/>
              </p:ext>
            </p:extLst>
          </p:nvPr>
        </p:nvGraphicFramePr>
        <p:xfrm>
          <a:off x="503853" y="1212980"/>
          <a:ext cx="5500750" cy="4422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2692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20099D8-6A5D-4DB0-9621-8B204B9F9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0B4AA-8D1C-DFA3-5380-4E2E968BE936}"/>
              </a:ext>
            </a:extLst>
          </p:cNvPr>
          <p:cNvSpPr>
            <a:spLocks noGrp="1"/>
          </p:cNvSpPr>
          <p:nvPr>
            <p:ph type="title"/>
          </p:nvPr>
        </p:nvSpPr>
        <p:spPr>
          <a:xfrm>
            <a:off x="2410372" y="220091"/>
            <a:ext cx="6743844" cy="1609344"/>
          </a:xfrm>
        </p:spPr>
        <p:txBody>
          <a:bodyPr>
            <a:normAutofit/>
          </a:bodyPr>
          <a:lstStyle/>
          <a:p>
            <a:r>
              <a:rPr lang="en-IN" b="1">
                <a:latin typeface="Times New Roman" panose="02020603050405020304" pitchFamily="18" charset="0"/>
                <a:cs typeface="Times New Roman" panose="02020603050405020304" pitchFamily="18" charset="0"/>
              </a:rPr>
              <a:t>Proposed Methodology</a:t>
            </a:r>
            <a:endParaRPr lang="en-IN" b="1" dirty="0">
              <a:latin typeface="Times New Roman" panose="02020603050405020304" pitchFamily="18" charset="0"/>
              <a:cs typeface="Times New Roman" panose="02020603050405020304" pitchFamily="18" charset="0"/>
            </a:endParaRPr>
          </a:p>
        </p:txBody>
      </p:sp>
      <p:sp>
        <p:nvSpPr>
          <p:cNvPr id="21" name="Content Placeholder 10">
            <a:extLst>
              <a:ext uri="{FF2B5EF4-FFF2-40B4-BE49-F238E27FC236}">
                <a16:creationId xmlns:a16="http://schemas.microsoft.com/office/drawing/2014/main" id="{E7B4E84E-50A8-9F44-FB8D-E1187098AB54}"/>
              </a:ext>
            </a:extLst>
          </p:cNvPr>
          <p:cNvSpPr>
            <a:spLocks noGrp="1"/>
          </p:cNvSpPr>
          <p:nvPr>
            <p:ph idx="1"/>
          </p:nvPr>
        </p:nvSpPr>
        <p:spPr>
          <a:xfrm>
            <a:off x="229881" y="3838470"/>
            <a:ext cx="9748132" cy="2390880"/>
          </a:xfrm>
        </p:spPr>
        <p:txBody>
          <a:bodyPr>
            <a:normAutofit/>
          </a:bodyPr>
          <a:lstStyle/>
          <a:p>
            <a:endParaRPr lang="en-US" sz="1800" b="0" i="0" u="none" strike="noStrike" dirty="0">
              <a:solidFill>
                <a:srgbClr val="000000"/>
              </a:solidFill>
              <a:effectLst/>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 </a:t>
            </a:r>
            <a:endParaRPr lang="en-US"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D8A2E8-F097-797F-99F4-59B021918C9D}"/>
              </a:ext>
            </a:extLst>
          </p:cNvPr>
          <p:cNvSpPr>
            <a:spLocks noGrp="1"/>
          </p:cNvSpPr>
          <p:nvPr>
            <p:ph type="ftr" sz="quarter" idx="11"/>
          </p:nvPr>
        </p:nvSpPr>
        <p:spPr>
          <a:xfrm>
            <a:off x="382279" y="6272784"/>
            <a:ext cx="4435857"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CFB60878-8291-7B66-FA22-743E890D87CD}"/>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11</a:t>
            </a:fld>
            <a:endParaRPr lang="en-US"/>
          </a:p>
        </p:txBody>
      </p:sp>
      <p:pic>
        <p:nvPicPr>
          <p:cNvPr id="6" name="Picture 5" descr="Diagram&#10;&#10;Description automatically generated">
            <a:extLst>
              <a:ext uri="{FF2B5EF4-FFF2-40B4-BE49-F238E27FC236}">
                <a16:creationId xmlns:a16="http://schemas.microsoft.com/office/drawing/2014/main" id="{5F70760D-2179-C14D-470B-0F51A27F5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7484"/>
            <a:ext cx="12192000" cy="1855104"/>
          </a:xfrm>
          <a:prstGeom prst="rect">
            <a:avLst/>
          </a:prstGeom>
        </p:spPr>
      </p:pic>
    </p:spTree>
    <p:extLst>
      <p:ext uri="{BB962C8B-B14F-4D97-AF65-F5344CB8AC3E}">
        <p14:creationId xmlns:p14="http://schemas.microsoft.com/office/powerpoint/2010/main" val="41905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6CA-DB9E-6E49-F2D9-6606BA6C3686}"/>
              </a:ext>
            </a:extLst>
          </p:cNvPr>
          <p:cNvSpPr>
            <a:spLocks noGrp="1"/>
          </p:cNvSpPr>
          <p:nvPr>
            <p:ph type="title"/>
          </p:nvPr>
        </p:nvSpPr>
        <p:spPr>
          <a:xfrm>
            <a:off x="8750808" y="2687345"/>
            <a:ext cx="3200400" cy="1016583"/>
          </a:xfrm>
        </p:spPr>
        <p:txBody>
          <a:bodyPr/>
          <a:lstStyle/>
          <a:p>
            <a:r>
              <a:rPr lang="en-IN" dirty="0"/>
              <a:t>Expected outcome</a:t>
            </a:r>
          </a:p>
        </p:txBody>
      </p:sp>
      <p:graphicFrame>
        <p:nvGraphicFramePr>
          <p:cNvPr id="14" name="Content Placeholder 2">
            <a:extLst>
              <a:ext uri="{FF2B5EF4-FFF2-40B4-BE49-F238E27FC236}">
                <a16:creationId xmlns:a16="http://schemas.microsoft.com/office/drawing/2014/main" id="{1A37AB4E-8C45-ACE7-8F11-8E4E79DAAE74}"/>
              </a:ext>
            </a:extLst>
          </p:cNvPr>
          <p:cNvGraphicFramePr>
            <a:graphicFrameLocks noGrp="1"/>
          </p:cNvGraphicFramePr>
          <p:nvPr>
            <p:ph idx="1"/>
            <p:extLst>
              <p:ext uri="{D42A27DB-BD31-4B8C-83A1-F6EECF244321}">
                <p14:modId xmlns:p14="http://schemas.microsoft.com/office/powerpoint/2010/main" val="2724048228"/>
              </p:ext>
            </p:extLst>
          </p:nvPr>
        </p:nvGraphicFramePr>
        <p:xfrm>
          <a:off x="838200" y="685800"/>
          <a:ext cx="6859555"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7471F86-8CAA-7C74-E126-CE4C931DC2E0}"/>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A416ED92-5372-DA75-DAE7-4E55CA39E5AA}"/>
              </a:ext>
            </a:extLst>
          </p:cNvPr>
          <p:cNvSpPr>
            <a:spLocks noGrp="1"/>
          </p:cNvSpPr>
          <p:nvPr>
            <p:ph type="sldNum" sz="quarter" idx="12"/>
          </p:nvPr>
        </p:nvSpPr>
        <p:spPr/>
        <p:txBody>
          <a:bodyPr/>
          <a:lstStyle/>
          <a:p>
            <a:fld id="{DD7ACEB4-2473-4E5A-98D7-034FDA90FB20}" type="slidenum">
              <a:rPr lang="en-US" smtClean="0"/>
              <a:pPr/>
              <a:t>12</a:t>
            </a:fld>
            <a:endParaRPr lang="en-US"/>
          </a:p>
        </p:txBody>
      </p:sp>
      <p:sp>
        <p:nvSpPr>
          <p:cNvPr id="6" name="Rectangle 1">
            <a:extLst>
              <a:ext uri="{FF2B5EF4-FFF2-40B4-BE49-F238E27FC236}">
                <a16:creationId xmlns:a16="http://schemas.microsoft.com/office/drawing/2014/main" id="{8B65337F-6068-1572-C052-5186F3F9AE0F}"/>
              </a:ext>
            </a:extLst>
          </p:cNvPr>
          <p:cNvSpPr>
            <a:spLocks noChangeArrowheads="1"/>
          </p:cNvSpPr>
          <p:nvPr/>
        </p:nvSpPr>
        <p:spPr bwMode="auto">
          <a:xfrm>
            <a:off x="0" y="90100"/>
            <a:ext cx="2263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000000"/>
                </a:solidFill>
                <a:effectLst/>
                <a:latin typeface="IBM Plex Sans" panose="020B050305020300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
            <a:extLst>
              <a:ext uri="{FF2B5EF4-FFF2-40B4-BE49-F238E27FC236}">
                <a16:creationId xmlns:a16="http://schemas.microsoft.com/office/drawing/2014/main" id="{9B5F86DB-BEB4-8076-423E-69B52E514554}"/>
              </a:ext>
            </a:extLst>
          </p:cNvPr>
          <p:cNvSpPr>
            <a:spLocks noChangeAspect="1" noChangeArrowheads="1"/>
          </p:cNvSpPr>
          <p:nvPr/>
        </p:nvSpPr>
        <p:spPr bwMode="auto">
          <a:xfrm>
            <a:off x="73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a:extLst>
              <a:ext uri="{FF2B5EF4-FFF2-40B4-BE49-F238E27FC236}">
                <a16:creationId xmlns:a16="http://schemas.microsoft.com/office/drawing/2014/main" id="{EAAC76B4-863B-1333-9244-4D929DA88232}"/>
              </a:ext>
            </a:extLst>
          </p:cNvPr>
          <p:cNvSpPr>
            <a:spLocks noChangeAspect="1" noChangeArrowheads="1"/>
          </p:cNvSpPr>
          <p:nvPr/>
        </p:nvSpPr>
        <p:spPr bwMode="auto">
          <a:xfrm>
            <a:off x="73025" y="32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2">
            <a:extLst>
              <a:ext uri="{FF2B5EF4-FFF2-40B4-BE49-F238E27FC236}">
                <a16:creationId xmlns:a16="http://schemas.microsoft.com/office/drawing/2014/main" id="{A1CB2DD4-DCDC-6853-C39A-F04364A4BB28}"/>
              </a:ext>
            </a:extLst>
          </p:cNvPr>
          <p:cNvSpPr>
            <a:spLocks noChangeAspect="1" noChangeArrowheads="1"/>
          </p:cNvSpPr>
          <p:nvPr/>
        </p:nvSpPr>
        <p:spPr bwMode="auto">
          <a:xfrm>
            <a:off x="73025"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818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Japan's first commercial-use quantum computer starts operations | The Japan  Times">
            <a:extLst>
              <a:ext uri="{FF2B5EF4-FFF2-40B4-BE49-F238E27FC236}">
                <a16:creationId xmlns:a16="http://schemas.microsoft.com/office/drawing/2014/main" id="{55F85A2B-7180-8FBF-F615-741D1AE024E4}"/>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0" b="113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4316-4412-9B02-9A68-D5D4BC66D04C}"/>
              </a:ext>
            </a:extLst>
          </p:cNvPr>
          <p:cNvSpPr>
            <a:spLocks noGrp="1"/>
          </p:cNvSpPr>
          <p:nvPr>
            <p:ph type="title"/>
          </p:nvPr>
        </p:nvSpPr>
        <p:spPr>
          <a:xfrm>
            <a:off x="1069848" y="484632"/>
            <a:ext cx="10058400" cy="1609344"/>
          </a:xfrm>
        </p:spPr>
        <p:txBody>
          <a:bodyPr>
            <a:normAutofit/>
          </a:bodyPr>
          <a:lstStyle/>
          <a:p>
            <a:r>
              <a:rPr lang="en-IN" dirty="0"/>
              <a:t>Application		</a:t>
            </a:r>
            <a:br>
              <a:rPr lang="en-IN" dirty="0"/>
            </a:br>
            <a:endParaRPr lang="en-IN" dirty="0"/>
          </a:p>
        </p:txBody>
      </p:sp>
      <p:sp>
        <p:nvSpPr>
          <p:cNvPr id="3" name="Content Placeholder 2">
            <a:extLst>
              <a:ext uri="{FF2B5EF4-FFF2-40B4-BE49-F238E27FC236}">
                <a16:creationId xmlns:a16="http://schemas.microsoft.com/office/drawing/2014/main" id="{EAC2B3FE-625D-B930-9137-529A36E1DD70}"/>
              </a:ext>
            </a:extLst>
          </p:cNvPr>
          <p:cNvSpPr>
            <a:spLocks noGrp="1"/>
          </p:cNvSpPr>
          <p:nvPr>
            <p:ph idx="1"/>
          </p:nvPr>
        </p:nvSpPr>
        <p:spPr>
          <a:xfrm>
            <a:off x="621114" y="1537207"/>
            <a:ext cx="10809804" cy="4715797"/>
          </a:xfrm>
        </p:spPr>
        <p:txBody>
          <a:bodyPr>
            <a:normAutofit lnSpcReduction="10000"/>
          </a:bodyPr>
          <a:lstStyle/>
          <a:p>
            <a:r>
              <a:rPr lang="en-US" sz="1600" dirty="0"/>
              <a:t>The W.A.D.I.T.O.H. infrastructure can be used for a zero infrastructure setup of non contact payments using just a .wav file and microphone which is embedded in all devices nowadays, including devices which don’t connect to either RF or </a:t>
            </a:r>
            <a:r>
              <a:rPr lang="en-US" sz="1600" dirty="0" err="1"/>
              <a:t>iternet</a:t>
            </a:r>
            <a:r>
              <a:rPr lang="en-US" sz="1600" dirty="0"/>
              <a:t>.</a:t>
            </a:r>
          </a:p>
          <a:p>
            <a:r>
              <a:rPr lang="en-US" sz="1600" dirty="0"/>
              <a:t>It has immense military application from underwater image transmission to data transmission over handheld transceivers in extreme terrains without any radio or internet setups, this can be also carry forwarded to local authority agencies. </a:t>
            </a:r>
          </a:p>
          <a:p>
            <a:r>
              <a:rPr lang="en-US" sz="1600" dirty="0"/>
              <a:t>The other application in military is maintaining a end to end geolocation mapping of all personals , while also detecting any foreign object like people or obstacles.</a:t>
            </a:r>
          </a:p>
          <a:p>
            <a:r>
              <a:rPr lang="en-US" sz="1600" dirty="0"/>
              <a:t>Locating the </a:t>
            </a:r>
            <a:r>
              <a:rPr lang="en-US" sz="1600" dirty="0" err="1"/>
              <a:t>PoO</a:t>
            </a:r>
            <a:r>
              <a:rPr lang="en-US" sz="1600" dirty="0"/>
              <a:t> of artillery, mortar fire, sniper location </a:t>
            </a:r>
            <a:r>
              <a:rPr lang="en-US" sz="1600" dirty="0" err="1"/>
              <a:t>etc</a:t>
            </a:r>
            <a:r>
              <a:rPr lang="en-US" sz="1600" dirty="0"/>
              <a:t>, can also be tracked</a:t>
            </a:r>
          </a:p>
          <a:p>
            <a:r>
              <a:rPr lang="en-US" sz="1600" dirty="0"/>
              <a:t>Industrial powerplants which may disrupt a number of current conventional devices will also be relieved using the W.A.D.I.T.O.H. infrastructure .</a:t>
            </a:r>
          </a:p>
          <a:p>
            <a:r>
              <a:rPr lang="en-US" sz="1600" dirty="0"/>
              <a:t>Industrial tomographic imaging can also be performed in low power , high frequency setups.</a:t>
            </a:r>
          </a:p>
          <a:p>
            <a:r>
              <a:rPr lang="en-US" sz="1600" dirty="0"/>
              <a:t>The concept of ‘chirping’ and ‘listening’ has enabled a system for hotel-user authentication , it has also been enabled for any confirmation process like people boarding buses in metropolitan cities.</a:t>
            </a:r>
          </a:p>
          <a:p>
            <a:r>
              <a:rPr lang="en-US" sz="1600" dirty="0"/>
              <a:t>The project provides a great deal of alternatives to current internet and RF comms, from calling 911 in a low signal strength area, to sharing data such as text, images, videos , without delay in low power conditions.</a:t>
            </a:r>
          </a:p>
        </p:txBody>
      </p:sp>
      <p:sp>
        <p:nvSpPr>
          <p:cNvPr id="4" name="Footer Placeholder 3">
            <a:extLst>
              <a:ext uri="{FF2B5EF4-FFF2-40B4-BE49-F238E27FC236}">
                <a16:creationId xmlns:a16="http://schemas.microsoft.com/office/drawing/2014/main" id="{565A81CA-B4DD-40D6-0038-DA3DE41E01AD}"/>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143" name="Group 142">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4" name="Oval 143">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296F1D1-B09B-60D7-0DCC-9AEB2D7C9F70}"/>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13</a:t>
            </a:fld>
            <a:endParaRPr lang="en-US"/>
          </a:p>
        </p:txBody>
      </p:sp>
    </p:spTree>
    <p:extLst>
      <p:ext uri="{BB962C8B-B14F-4D97-AF65-F5344CB8AC3E}">
        <p14:creationId xmlns:p14="http://schemas.microsoft.com/office/powerpoint/2010/main" val="310987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3156186160"/>
              </p:ext>
            </p:extLst>
          </p:nvPr>
        </p:nvGraphicFramePr>
        <p:xfrm>
          <a:off x="789873" y="894186"/>
          <a:ext cx="107532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a:extLst>
              <a:ext uri="{FF2B5EF4-FFF2-40B4-BE49-F238E27FC236}">
                <a16:creationId xmlns:a16="http://schemas.microsoft.com/office/drawing/2014/main" id="{DC6585CB-312C-4D99-8A71-22BECD213043}"/>
              </a:ext>
            </a:extLst>
          </p:cNvPr>
          <p:cNvSpPr>
            <a:spLocks noGrp="1"/>
          </p:cNvSpPr>
          <p:nvPr>
            <p:ph type="body" sz="quarter" idx="11"/>
          </p:nvPr>
        </p:nvSpPr>
        <p:spPr/>
        <p:txBody>
          <a:bodyPr/>
          <a:lstStyle/>
          <a:p>
            <a:r>
              <a:rPr lang="en-US" dirty="0"/>
              <a:t>Additional Stage 02</a:t>
            </a:r>
            <a:endParaRPr lang="en-US" sz="1200" b="0" dirty="0">
              <a:solidFill>
                <a:schemeClr val="bg2"/>
              </a:solidFill>
              <a:latin typeface="+mn-lt"/>
            </a:endParaRPr>
          </a:p>
        </p:txBody>
      </p:sp>
      <p:sp>
        <p:nvSpPr>
          <p:cNvPr id="3" name="Text Placeholder 2">
            <a:extLst>
              <a:ext uri="{FF2B5EF4-FFF2-40B4-BE49-F238E27FC236}">
                <a16:creationId xmlns:a16="http://schemas.microsoft.com/office/drawing/2014/main" id="{2A5D41C1-17EE-441C-A604-3FDE978E5672}"/>
              </a:ext>
            </a:extLst>
          </p:cNvPr>
          <p:cNvSpPr>
            <a:spLocks noGrp="1"/>
          </p:cNvSpPr>
          <p:nvPr>
            <p:ph type="body" sz="quarter" idx="10"/>
          </p:nvPr>
        </p:nvSpPr>
        <p:spPr/>
        <p:txBody>
          <a:bodyPr/>
          <a:lstStyle/>
          <a:p>
            <a:r>
              <a:rPr lang="en-US" dirty="0"/>
              <a:t>Additional Stage 01</a:t>
            </a:r>
            <a:endParaRPr lang="en-US" sz="1200" b="0" dirty="0">
              <a:solidFill>
                <a:schemeClr val="bg2"/>
              </a:solidFill>
              <a:latin typeface="+mn-lt"/>
            </a:endParaRPr>
          </a:p>
        </p:txBody>
      </p:sp>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648927" y="330372"/>
            <a:ext cx="10711545" cy="1325563"/>
          </a:xfrm>
        </p:spPr>
        <p:txBody>
          <a:bodyPr/>
          <a:lstStyle/>
          <a:p>
            <a:r>
              <a:rPr lang="en-US" dirty="0"/>
              <a:t>Project Timeline </a:t>
            </a:r>
            <a:r>
              <a:rPr lang="en-US" b="0" dirty="0">
                <a:solidFill>
                  <a:schemeClr val="bg2"/>
                </a:solidFill>
              </a:rPr>
              <a:t>Template</a:t>
            </a:r>
          </a:p>
        </p:txBody>
      </p:sp>
      <p:sp>
        <p:nvSpPr>
          <p:cNvPr id="6" name="Text Placeholder 5">
            <a:extLst>
              <a:ext uri="{FF2B5EF4-FFF2-40B4-BE49-F238E27FC236}">
                <a16:creationId xmlns:a16="http://schemas.microsoft.com/office/drawing/2014/main" id="{710D3D6B-80DD-4821-B86D-75FFA8C44691}"/>
              </a:ext>
            </a:extLst>
          </p:cNvPr>
          <p:cNvSpPr>
            <a:spLocks noGrp="1"/>
          </p:cNvSpPr>
          <p:nvPr>
            <p:ph type="body" sz="quarter" idx="12"/>
          </p:nvPr>
        </p:nvSpPr>
        <p:spPr>
          <a:xfrm>
            <a:off x="8246626" y="5310000"/>
            <a:ext cx="3096000" cy="1548000"/>
          </a:xfrm>
          <a:solidFill>
            <a:schemeClr val="bg1">
              <a:lumMod val="95000"/>
            </a:schemeClr>
          </a:solidFill>
        </p:spPr>
        <p:txBody>
          <a:bodyPr/>
          <a:lstStyle/>
          <a:p>
            <a:r>
              <a:rPr lang="en-US" dirty="0"/>
              <a:t>Additional Stage 03</a:t>
            </a:r>
            <a:endParaRPr lang="en-US" sz="1200" b="0" dirty="0">
              <a:solidFill>
                <a:schemeClr val="bg2"/>
              </a:solidFill>
              <a:latin typeface="+mn-lt"/>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790594" y="1892518"/>
            <a:ext cx="688931" cy="68893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917717" y="1892518"/>
            <a:ext cx="688931" cy="6889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5050060" y="1875283"/>
            <a:ext cx="688931" cy="6889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7172120" y="1892518"/>
            <a:ext cx="688931" cy="6889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9310332" y="1892518"/>
            <a:ext cx="688931" cy="68893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48" y="2012365"/>
            <a:ext cx="432000" cy="432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0087" y="2012365"/>
            <a:ext cx="432000" cy="432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88959" y="2012365"/>
            <a:ext cx="432000" cy="432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05283" y="2012365"/>
            <a:ext cx="432000" cy="432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8797" y="2012365"/>
            <a:ext cx="432000" cy="432000"/>
          </a:xfrm>
          <a:prstGeom prst="rect">
            <a:avLst/>
          </a:prstGeom>
        </p:spPr>
      </p:pic>
    </p:spTree>
    <p:extLst>
      <p:ext uri="{BB962C8B-B14F-4D97-AF65-F5344CB8AC3E}">
        <p14:creationId xmlns:p14="http://schemas.microsoft.com/office/powerpoint/2010/main" val="144068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D16-396F-6DE4-4B6E-0055CA8888FE}"/>
              </a:ext>
            </a:extLst>
          </p:cNvPr>
          <p:cNvSpPr>
            <a:spLocks noGrp="1"/>
          </p:cNvSpPr>
          <p:nvPr>
            <p:ph type="title"/>
          </p:nvPr>
        </p:nvSpPr>
        <p:spPr>
          <a:xfrm>
            <a:off x="4970109" y="-8228"/>
            <a:ext cx="6730277" cy="1609344"/>
          </a:xfrm>
          <a:ln>
            <a:noFill/>
          </a:ln>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42197D9-2F11-4BEA-D844-1EF46987E0D7}"/>
              </a:ext>
            </a:extLst>
          </p:cNvPr>
          <p:cNvSpPr>
            <a:spLocks noGrp="1"/>
          </p:cNvSpPr>
          <p:nvPr>
            <p:ph idx="1"/>
          </p:nvPr>
        </p:nvSpPr>
        <p:spPr>
          <a:xfrm>
            <a:off x="4890838" y="1212261"/>
            <a:ext cx="7060369" cy="5060522"/>
          </a:xfrm>
        </p:spPr>
        <p:txBody>
          <a:bodyPr>
            <a:normAutofit fontScale="32500" lnSpcReduction="20000"/>
          </a:bodyPr>
          <a:lstStyle/>
          <a:p>
            <a:pPr marL="342900" lvl="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Qasem</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Z.A.;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Esmaiel</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H.; Sun, H.; Wang, J.; Miao, Y.; Anwar, S. Enhanced fully generalized spatial modulation for the internet of underwater things. Sensors</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Said, A.; Pearlman, W.A. A new, fast, and efficient image codec based on set partitioning in hierarchical trees. IEEE Trans. Circuits Syst. Video Technol. 1996</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Jeganathan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Ghrayeb</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Szczecinski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L. Generalized space shift keying modulation for MIMO channels. In Proceedings of the 19th International Symposium on Personal, Indoor and Mobile Radio Communications, Cannes, France, 15–18 September 2008</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Mandal, A., Lopes, C.V.,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Givargis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Haghighat</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Jurdak</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Baldi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P., , Beep: 3D indoor positioning using audible sound, Consumer Communications and Networking Conference, 2005</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William H. Press, Saul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Teukolsky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William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Vetterling</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Brian P. Flannery, , Numerical Recipes in C: The Art of Scientific Computing, Cambridge University Press New York, NY, USA, 1992</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Madhavapeddy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Sharp, R.; Scott, D.;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Tse</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 Audio networking: the forgotten wireless technology, Pervasive Computing, IEEE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
        <p:nvSpPr>
          <p:cNvPr id="4" name="Footer Placeholder 3">
            <a:extLst>
              <a:ext uri="{FF2B5EF4-FFF2-40B4-BE49-F238E27FC236}">
                <a16:creationId xmlns:a16="http://schemas.microsoft.com/office/drawing/2014/main" id="{1BCA6CF4-8DCB-235B-89C5-116476D7FCD0}"/>
              </a:ext>
            </a:extLst>
          </p:cNvPr>
          <p:cNvSpPr>
            <a:spLocks noGrp="1"/>
          </p:cNvSpPr>
          <p:nvPr>
            <p:ph type="ftr" sz="quarter" idx="11"/>
          </p:nvPr>
        </p:nvSpPr>
        <p:spPr>
          <a:xfrm>
            <a:off x="4932558" y="6272784"/>
            <a:ext cx="6327648" cy="365125"/>
          </a:xfrm>
        </p:spPr>
        <p:txBody>
          <a:bodyPr>
            <a:normAutofit/>
          </a:bodyPr>
          <a:lstStyle/>
          <a:p>
            <a:pPr>
              <a:spcAft>
                <a:spcPts val="600"/>
              </a:spcAft>
            </a:pPr>
            <a:r>
              <a:rPr lang="en-US" dirty="0"/>
              <a:t>Dept. of ECE, SJBIT</a:t>
            </a:r>
          </a:p>
        </p:txBody>
      </p:sp>
      <p:sp>
        <p:nvSpPr>
          <p:cNvPr id="5" name="Slide Number Placeholder 4">
            <a:extLst>
              <a:ext uri="{FF2B5EF4-FFF2-40B4-BE49-F238E27FC236}">
                <a16:creationId xmlns:a16="http://schemas.microsoft.com/office/drawing/2014/main" id="{D035AAC2-2909-F0DE-BAE8-2DD2EA82F7F3}"/>
              </a:ext>
            </a:extLst>
          </p:cNvPr>
          <p:cNvSpPr>
            <a:spLocks noGrp="1"/>
          </p:cNvSpPr>
          <p:nvPr>
            <p:ph type="sldNum" sz="quarter" idx="12"/>
          </p:nvPr>
        </p:nvSpPr>
        <p:spPr/>
        <p:txBody>
          <a:bodyPr>
            <a:normAutofit/>
          </a:bodyPr>
          <a:lstStyle/>
          <a:p>
            <a:pPr>
              <a:spcAft>
                <a:spcPts val="600"/>
              </a:spcAft>
            </a:pPr>
            <a:fld id="{DD7ACEB4-2473-4E5A-98D7-034FDA90FB20}" type="slidenum">
              <a:rPr lang="en-US" smtClean="0"/>
              <a:pPr>
                <a:spcAft>
                  <a:spcPts val="600"/>
                </a:spcAft>
              </a:pPr>
              <a:t>15</a:t>
            </a:fld>
            <a:endParaRPr lang="en-US"/>
          </a:p>
        </p:txBody>
      </p:sp>
      <p:pic>
        <p:nvPicPr>
          <p:cNvPr id="7" name="Picture 6" descr="Files in folders">
            <a:extLst>
              <a:ext uri="{FF2B5EF4-FFF2-40B4-BE49-F238E27FC236}">
                <a16:creationId xmlns:a16="http://schemas.microsoft.com/office/drawing/2014/main" id="{E924EC66-CB22-5660-3F71-04A3166F3C1B}"/>
              </a:ext>
            </a:extLst>
          </p:cNvPr>
          <p:cNvPicPr>
            <a:picLocks noChangeAspect="1"/>
          </p:cNvPicPr>
          <p:nvPr/>
        </p:nvPicPr>
        <p:blipFill rotWithShape="1">
          <a:blip r:embed="rId2"/>
          <a:srcRect l="28206" r="26565" b="-1"/>
          <a:stretch/>
        </p:blipFill>
        <p:spPr>
          <a:xfrm>
            <a:off x="3344" y="10"/>
            <a:ext cx="4646726" cy="6857990"/>
          </a:xfrm>
          <a:prstGeom prst="rect">
            <a:avLst/>
          </a:prstGeom>
        </p:spPr>
      </p:pic>
    </p:spTree>
    <p:extLst>
      <p:ext uri="{BB962C8B-B14F-4D97-AF65-F5344CB8AC3E}">
        <p14:creationId xmlns:p14="http://schemas.microsoft.com/office/powerpoint/2010/main" val="250899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932176" y="6272784"/>
            <a:ext cx="6327648" cy="365125"/>
          </a:xfrm>
        </p:spPr>
        <p:txBody>
          <a:bodyPr>
            <a:normAutofit/>
          </a:bodyPr>
          <a:lstStyle/>
          <a:p>
            <a:pPr algn="ctr">
              <a:spcAft>
                <a:spcPts val="600"/>
              </a:spcAft>
            </a:pPr>
            <a:r>
              <a:rPr lang="en-US">
                <a:solidFill>
                  <a:schemeClr val="bg2">
                    <a:lumMod val="75000"/>
                  </a:schemeClr>
                </a:solidFill>
              </a:rPr>
              <a:t>Dept. of ECE, SJBIT</a:t>
            </a:r>
          </a:p>
        </p:txBody>
      </p:sp>
      <p:sp>
        <p:nvSpPr>
          <p:cNvPr id="2" name="Slide Number Placeholder 1">
            <a:extLst>
              <a:ext uri="{FF2B5EF4-FFF2-40B4-BE49-F238E27FC236}">
                <a16:creationId xmlns:a16="http://schemas.microsoft.com/office/drawing/2014/main" id="{387FF81A-3269-4FBC-B3AF-AD060555385F}"/>
              </a:ext>
            </a:extLst>
          </p:cNvPr>
          <p:cNvSpPr>
            <a:spLocks noGrp="1"/>
          </p:cNvSpPr>
          <p:nvPr>
            <p:ph type="sldNum" sz="quarter" idx="12"/>
          </p:nvPr>
        </p:nvSpPr>
        <p:spPr/>
        <p:txBody>
          <a:bodyPr>
            <a:normAutofit/>
          </a:bodyPr>
          <a:lstStyle/>
          <a:p>
            <a:pPr>
              <a:spcAft>
                <a:spcPts val="600"/>
              </a:spcAft>
            </a:pPr>
            <a:fld id="{F272D6DC-2CD3-43C2-B2E5-69378562239F}" type="slidenum">
              <a:rPr lang="en-IN"/>
              <a:pPr>
                <a:spcAft>
                  <a:spcPts val="600"/>
                </a:spcAft>
              </a:pPr>
              <a:t>16</a:t>
            </a:fld>
            <a:endParaRPr lang="en-IN"/>
          </a:p>
        </p:txBody>
      </p:sp>
    </p:spTree>
    <p:extLst>
      <p:ext uri="{BB962C8B-B14F-4D97-AF65-F5344CB8AC3E}">
        <p14:creationId xmlns:p14="http://schemas.microsoft.com/office/powerpoint/2010/main" val="3881963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Placeholder 10" descr="close up of building">
            <a:extLst>
              <a:ext uri="{FF2B5EF4-FFF2-40B4-BE49-F238E27FC236}">
                <a16:creationId xmlns:a16="http://schemas.microsoft.com/office/drawing/2014/main" id="{BEBDFE58-19C4-CE79-E63D-C875E7C59E85}"/>
              </a:ext>
            </a:extLst>
          </p:cNvPr>
          <p:cNvPicPr>
            <a:picLocks noChangeAspect="1"/>
          </p:cNvPicPr>
          <p:nvPr/>
        </p:nvPicPr>
        <p:blipFill rotWithShape="1">
          <a:blip r:embed="rId3">
            <a:duotone>
              <a:schemeClr val="bg2">
                <a:shade val="45000"/>
                <a:satMod val="135000"/>
              </a:schemeClr>
              <a:prstClr val="white"/>
            </a:duotone>
          </a:blip>
          <a:srcRect t="7865" b="7865"/>
          <a:stretch/>
        </p:blipFill>
        <p:spPr>
          <a:xfrm>
            <a:off x="20" y="10"/>
            <a:ext cx="12191980" cy="6857989"/>
          </a:xfrm>
          <a:prstGeom prst="rect">
            <a:avLst/>
          </a:prstGeom>
        </p:spPr>
      </p:pic>
      <p:sp>
        <p:nvSpPr>
          <p:cNvPr id="47" name="Rectangle 39">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4">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grpSp>
        <p:nvGrpSpPr>
          <p:cNvPr id="48" name="Group 41">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2">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3">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a:t>
            </a:fld>
            <a:endParaRPr lang="en-US"/>
          </a:p>
        </p:txBody>
      </p:sp>
      <p:graphicFrame>
        <p:nvGraphicFramePr>
          <p:cNvPr id="17" name="Content Placeholder 2">
            <a:extLst>
              <a:ext uri="{FF2B5EF4-FFF2-40B4-BE49-F238E27FC236}">
                <a16:creationId xmlns:a16="http://schemas.microsoft.com/office/drawing/2014/main" id="{BADFEA0B-309E-E5DB-4FFA-C7EB0EADF934}"/>
              </a:ext>
            </a:extLst>
          </p:cNvPr>
          <p:cNvGraphicFramePr>
            <a:graphicFrameLocks noGrp="1"/>
          </p:cNvGraphicFramePr>
          <p:nvPr>
            <p:ph idx="1"/>
            <p:extLst>
              <p:ext uri="{D42A27DB-BD31-4B8C-83A1-F6EECF244321}">
                <p14:modId xmlns:p14="http://schemas.microsoft.com/office/powerpoint/2010/main" val="1204421810"/>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287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648-E66B-08A4-B508-3E79EB7630D7}"/>
              </a:ext>
            </a:extLst>
          </p:cNvPr>
          <p:cNvSpPr>
            <a:spLocks noGrp="1"/>
          </p:cNvSpPr>
          <p:nvPr>
            <p:ph type="title"/>
          </p:nvPr>
        </p:nvSpPr>
        <p:spPr>
          <a:xfrm>
            <a:off x="1069848" y="484632"/>
            <a:ext cx="10058400" cy="1609344"/>
          </a:xfrm>
        </p:spPr>
        <p:txBody>
          <a:bodyPr>
            <a:normAutofit/>
          </a:bodyPr>
          <a:lstStyle/>
          <a:p>
            <a:r>
              <a:rPr lang="en-IN"/>
              <a:t>Keywords</a:t>
            </a:r>
            <a:endParaRPr lang="en-IN" dirty="0"/>
          </a:p>
        </p:txBody>
      </p:sp>
      <p:sp>
        <p:nvSpPr>
          <p:cNvPr id="11" name="Rectangle 10">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9162FAB-5F62-DE0A-E8FC-1FC211E1B05A}"/>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AA3EBA9B-3005-A0E0-5BBD-D3EE18E5FE4C}"/>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02C94B3B-B9CF-E6E7-A4AF-04D07C30849A}"/>
              </a:ext>
            </a:extLst>
          </p:cNvPr>
          <p:cNvGraphicFramePr>
            <a:graphicFrameLocks noGrp="1"/>
          </p:cNvGraphicFramePr>
          <p:nvPr>
            <p:ph idx="1"/>
            <p:extLst>
              <p:ext uri="{D42A27DB-BD31-4B8C-83A1-F6EECF244321}">
                <p14:modId xmlns:p14="http://schemas.microsoft.com/office/powerpoint/2010/main" val="3228853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376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 name="Group 3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46" name="Oval 3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IN" sz="3000" b="1">
                <a:solidFill>
                  <a:srgbClr val="FFFFFF"/>
                </a:solidFill>
                <a:latin typeface="Times New Roman" panose="02020603050405020304" pitchFamily="18" charset="0"/>
                <a:cs typeface="Times New Roman" panose="02020603050405020304" pitchFamily="18" charset="0"/>
              </a:rPr>
              <a:t>ABSTRACT</a:t>
            </a:r>
          </a:p>
        </p:txBody>
      </p:sp>
      <p:sp>
        <p:nvSpPr>
          <p:cNvPr id="47" name="Rectangle 4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081089" y="725394"/>
            <a:ext cx="5142658" cy="5407212"/>
          </a:xfrm>
        </p:spPr>
        <p:txBody>
          <a:bodyPr anchor="ctr">
            <a:normAutofit/>
          </a:bodyPr>
          <a:lstStyle/>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lnSpc>
                <a:spcPct val="90000"/>
              </a:lnSpc>
              <a:spcAft>
                <a:spcPts val="600"/>
              </a:spcAft>
            </a:pPr>
            <a:fld id="{DD7ACEB4-2473-4E5A-98D7-034FDA90FB20}" type="slidenum">
              <a:rPr lang="en-US" sz="1900" smtClean="0">
                <a:solidFill>
                  <a:schemeClr val="accent1"/>
                </a:solidFill>
              </a:rPr>
              <a:pPr>
                <a:lnSpc>
                  <a:spcPct val="90000"/>
                </a:lnSpc>
                <a:spcAft>
                  <a:spcPts val="600"/>
                </a:spcAft>
              </a:pPr>
              <a:t>3</a:t>
            </a:fld>
            <a:endParaRPr lang="en-US" sz="1900">
              <a:solidFill>
                <a:schemeClr val="accent1"/>
              </a:solidFill>
            </a:endParaRPr>
          </a:p>
        </p:txBody>
      </p:sp>
      <p:graphicFrame>
        <p:nvGraphicFramePr>
          <p:cNvPr id="62" name="TextBox 44">
            <a:extLst>
              <a:ext uri="{FF2B5EF4-FFF2-40B4-BE49-F238E27FC236}">
                <a16:creationId xmlns:a16="http://schemas.microsoft.com/office/drawing/2014/main" id="{5B461F6F-B709-8A9C-4173-071E6F889A6F}"/>
              </a:ext>
            </a:extLst>
          </p:cNvPr>
          <p:cNvGraphicFramePr/>
          <p:nvPr>
            <p:extLst>
              <p:ext uri="{D42A27DB-BD31-4B8C-83A1-F6EECF244321}">
                <p14:modId xmlns:p14="http://schemas.microsoft.com/office/powerpoint/2010/main" val="2907009450"/>
              </p:ext>
            </p:extLst>
          </p:nvPr>
        </p:nvGraphicFramePr>
        <p:xfrm>
          <a:off x="4374800" y="-127321"/>
          <a:ext cx="7819269" cy="75696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5337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4BC3F7A-23AC-47BD-9139-D0ED188CE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8770" y="-395044"/>
            <a:ext cx="6730277" cy="1609344"/>
          </a:xfrm>
          <a:ln>
            <a:noFill/>
          </a:ln>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768770" y="856527"/>
            <a:ext cx="6931615" cy="5315673"/>
          </a:xfrm>
        </p:spPr>
        <p:txBody>
          <a:bodyPr>
            <a:normAutofit/>
          </a:bodyPr>
          <a:lstStyle/>
          <a:p>
            <a:pPr marL="0" indent="0">
              <a:buNone/>
            </a:pPr>
            <a:endParaRPr lang="en-IN" sz="800" dirty="0">
              <a:latin typeface="Times New Roman" panose="02020603050405020304" pitchFamily="18" charset="0"/>
              <a:cs typeface="Times New Roman" panose="02020603050405020304" pitchFamily="18" charset="0"/>
            </a:endParaRPr>
          </a:p>
          <a:p>
            <a:r>
              <a:rPr lang="en-US" sz="1800" b="0" i="0" u="none" strike="noStrike" dirty="0">
                <a:solidFill>
                  <a:srgbClr val="967E96"/>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The digital divide between urban and rural areas is now attracting active research. There are a host of reasons for this divide and this  presents the work in progress about one proposed solution to a major technical problem causing this.</a:t>
            </a:r>
          </a:p>
          <a:p>
            <a:r>
              <a:rPr lang="en-US" sz="1800" b="0" i="0" u="none" strike="noStrike" dirty="0">
                <a:solidFill>
                  <a:srgbClr val="000000"/>
                </a:solidFill>
                <a:effectLst/>
                <a:latin typeface="Calibri" panose="020F0502020204030204" pitchFamily="34" charset="0"/>
              </a:rPr>
              <a:t> It has been noted that the high frequency </a:t>
            </a:r>
            <a:r>
              <a:rPr lang="en-US" sz="1800" b="0" i="0" u="none" strike="noStrike" dirty="0" err="1">
                <a:solidFill>
                  <a:srgbClr val="000000"/>
                </a:solidFill>
                <a:effectLst/>
                <a:latin typeface="Calibri" panose="020F0502020204030204" pitchFamily="34" charset="0"/>
              </a:rPr>
              <a:t>WiFi</a:t>
            </a:r>
            <a:r>
              <a:rPr lang="en-US" sz="1800" b="0" i="0" u="none" strike="noStrike" dirty="0">
                <a:solidFill>
                  <a:srgbClr val="000000"/>
                </a:solidFill>
                <a:effectLst/>
                <a:latin typeface="Calibri" panose="020F0502020204030204" pitchFamily="34" charset="0"/>
              </a:rPr>
              <a:t> and similar signals are not well suited for the wilderness type of environment with dense foliage.</a:t>
            </a:r>
          </a:p>
          <a:p>
            <a:r>
              <a:rPr lang="en-US" sz="1800" b="0" i="0" u="none" strike="noStrike" dirty="0">
                <a:solidFill>
                  <a:srgbClr val="000000"/>
                </a:solidFill>
                <a:effectLst/>
                <a:latin typeface="Calibri" panose="020F0502020204030204" pitchFamily="34" charset="0"/>
              </a:rPr>
              <a:t> Additionally, such terrains also impose stringent restriction on computational and electric power as well as in cost. </a:t>
            </a:r>
          </a:p>
          <a:p>
            <a:r>
              <a:rPr lang="en-US" sz="1800" b="0" i="0" u="none" strike="noStrike" dirty="0">
                <a:solidFill>
                  <a:srgbClr val="000000"/>
                </a:solidFill>
                <a:effectLst/>
                <a:latin typeface="Calibri" panose="020F0502020204030204" pitchFamily="34" charset="0"/>
              </a:rPr>
              <a:t>This calls forth the need for a new type of signal that can work efficiently in such environments and a low cost, low bandwidth, low frequency signal that can possibly work is identified in the form of Sound. </a:t>
            </a:r>
          </a:p>
          <a:p>
            <a:r>
              <a:rPr lang="en-US" sz="1800" dirty="0">
                <a:latin typeface="Calibri" panose="020F0502020204030204" pitchFamily="34" charset="0"/>
                <a:cs typeface="Calibri" panose="020F0502020204030204" pitchFamily="34" charset="0"/>
              </a:rPr>
              <a:t>There are very clear and practical affordances of data over sound. From its seamless integration into existing hardware and frictionless connections, to its ability to work offline in even the most extreme environments, there's myriad potential use cases for data-over-sound</a:t>
            </a:r>
            <a:r>
              <a:rPr lang="en-US" sz="1050" dirty="0"/>
              <a:t>.</a:t>
            </a:r>
          </a:p>
          <a:p>
            <a:endParaRPr lang="en-US" sz="1050" dirty="0"/>
          </a:p>
          <a:p>
            <a:endParaRPr lang="en-IN" sz="8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932558" y="6272784"/>
            <a:ext cx="6327648" cy="365125"/>
          </a:xfrm>
        </p:spPr>
        <p:txBody>
          <a:bodyPr>
            <a:normAutofit/>
          </a:bodyPr>
          <a:lstStyle/>
          <a:p>
            <a:pPr>
              <a:spcAft>
                <a:spcPts val="600"/>
              </a:spcAft>
            </a:pPr>
            <a:r>
              <a:rPr lang="en-US"/>
              <a:t>Dept. of ECE, SJBIT</a:t>
            </a:r>
          </a:p>
        </p:txBody>
      </p:sp>
      <p:grpSp>
        <p:nvGrpSpPr>
          <p:cNvPr id="51" name="Group 50">
            <a:extLst>
              <a:ext uri="{FF2B5EF4-FFF2-40B4-BE49-F238E27FC236}">
                <a16:creationId xmlns:a16="http://schemas.microsoft.com/office/drawing/2014/main" id="{454A6ACB-54FF-44BC-B34D-9CF96DDE4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2" name="Oval 51">
              <a:extLst>
                <a:ext uri="{FF2B5EF4-FFF2-40B4-BE49-F238E27FC236}">
                  <a16:creationId xmlns:a16="http://schemas.microsoft.com/office/drawing/2014/main" id="{9FAED6AC-6318-487B-BA63-219A94BF5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 name="Oval 52">
              <a:extLst>
                <a:ext uri="{FF2B5EF4-FFF2-40B4-BE49-F238E27FC236}">
                  <a16:creationId xmlns:a16="http://schemas.microsoft.com/office/drawing/2014/main" id="{AD7E0217-8C8E-44A9-9E1A-4BC08FDB7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4</a:t>
            </a:fld>
            <a:endParaRPr lang="en-US"/>
          </a:p>
        </p:txBody>
      </p:sp>
    </p:spTree>
    <p:extLst>
      <p:ext uri="{BB962C8B-B14F-4D97-AF65-F5344CB8AC3E}">
        <p14:creationId xmlns:p14="http://schemas.microsoft.com/office/powerpoint/2010/main" val="3465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5DEB6EC-0DF3-F3FC-16BE-DBD6AB1F5111}"/>
              </a:ext>
            </a:extLst>
          </p:cNvPr>
          <p:cNvSpPr>
            <a:spLocks noGrp="1"/>
          </p:cNvSpPr>
          <p:nvPr>
            <p:ph type="title"/>
          </p:nvPr>
        </p:nvSpPr>
        <p:spPr>
          <a:xfrm>
            <a:off x="715672" y="3225010"/>
            <a:ext cx="10853009" cy="2936382"/>
          </a:xfrm>
        </p:spPr>
        <p:txBody>
          <a:bodyPr vert="horz" lIns="91440" tIns="45720" rIns="91440" bIns="45720" rtlCol="0" anchor="b">
            <a:noAutofit/>
          </a:bodyPr>
          <a:lstStyle/>
          <a:p>
            <a:pPr algn="ctr"/>
            <a:r>
              <a:rPr lang="en-US" sz="1400" b="1" kern="1200" dirty="0">
                <a:solidFill>
                  <a:schemeClr val="tx1"/>
                </a:solidFill>
                <a:latin typeface="+mj-lt"/>
                <a:ea typeface="+mj-ea"/>
                <a:cs typeface="+mj-cs"/>
              </a:rPr>
              <a:t>We try to propose a new network architecture that is devoid of pairing, connecting like </a:t>
            </a:r>
            <a:r>
              <a:rPr lang="en-US" sz="1400" b="1" dirty="0"/>
              <a:t>Bluetooth, </a:t>
            </a:r>
            <a:r>
              <a:rPr lang="en-US" sz="1400" b="1" dirty="0" err="1"/>
              <a:t>wifi</a:t>
            </a:r>
            <a:r>
              <a:rPr lang="en-US" sz="1400" b="1" dirty="0"/>
              <a:t> </a:t>
            </a:r>
            <a:r>
              <a:rPr lang="en-US" sz="1400" b="1" dirty="0" err="1"/>
              <a:t>etc</a:t>
            </a:r>
            <a:r>
              <a:rPr lang="en-US" sz="1400" b="1" dirty="0"/>
              <a:t> and is </a:t>
            </a:r>
            <a:r>
              <a:rPr lang="en-US" sz="1400" b="1" kern="1200" dirty="0">
                <a:solidFill>
                  <a:schemeClr val="tx1"/>
                </a:solidFill>
                <a:latin typeface="+mj-lt"/>
                <a:ea typeface="+mj-ea"/>
                <a:cs typeface="+mj-cs"/>
              </a:rPr>
              <a:t>designed to work with the low frequency, ubiquitous signals such as sound. The architecture can work in peer-to-peer ad-hoc networks mode, infrastructure mode, broadcast mode (for remote telemetry) etc. using wideband multi-channel transmission</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Using an ubiquitous signal such as sound makes the entire process very cost effective as it eliminates the need of expensive transceivers. </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The rural environment does not have these financial resources, and with some added technological limitations that makes it almost impossible to adopt the urban technologies leaves this front struggling to establish basic minimal connectivity. </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a:t>
            </a:r>
            <a:r>
              <a:rPr lang="en-US" sz="1400" b="1" kern="1200" dirty="0" err="1">
                <a:solidFill>
                  <a:schemeClr val="tx1"/>
                </a:solidFill>
                <a:latin typeface="+mj-lt"/>
                <a:ea typeface="+mj-ea"/>
                <a:cs typeface="+mj-cs"/>
              </a:rPr>
              <a:t>WiFi</a:t>
            </a:r>
            <a:r>
              <a:rPr lang="en-US" sz="1400" b="1" kern="1200" dirty="0">
                <a:solidFill>
                  <a:schemeClr val="tx1"/>
                </a:solidFill>
                <a:latin typeface="+mj-lt"/>
                <a:ea typeface="+mj-ea"/>
                <a:cs typeface="+mj-cs"/>
              </a:rPr>
              <a:t>, 3G etc. </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These are also high energy signals, greatly depreciating the usability as the terrains pose serious limitations to the rages of these signals. It is therefore desirous to have a low energy, low frequency, ubiquitous signal. </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a:t>
            </a:r>
            <a:br>
              <a:rPr lang="en-US" sz="1400" b="1" kern="1200" dirty="0">
                <a:solidFill>
                  <a:schemeClr val="tx1"/>
                </a:solidFill>
                <a:latin typeface="+mj-lt"/>
                <a:ea typeface="+mj-ea"/>
                <a:cs typeface="+mj-cs"/>
              </a:rPr>
            </a:b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Our architecture proposes signal (sound), as a technology to send data and have made it easier and faster to share and/or transfer information. </a:t>
            </a:r>
          </a:p>
        </p:txBody>
      </p:sp>
      <p:grpSp>
        <p:nvGrpSpPr>
          <p:cNvPr id="168" name="Group 167">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69"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83"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4" name="Oval 63">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7" name="Rectangle 66">
            <a:extLst>
              <a:ext uri="{FF2B5EF4-FFF2-40B4-BE49-F238E27FC236}">
                <a16:creationId xmlns:a16="http://schemas.microsoft.com/office/drawing/2014/main" id="{0FED2FCE-8E47-4E4F-9374-DE924A3A2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73713AD-AEA5-4C0F-B838-28130E9A3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5283539-BDE7-461E-BE9E-3BDB9117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EB7-5F4C-58C0-C8BE-DA1BF6BF4D24}"/>
              </a:ext>
            </a:extLst>
          </p:cNvPr>
          <p:cNvSpPr>
            <a:spLocks noGrp="1"/>
          </p:cNvSpPr>
          <p:nvPr>
            <p:ph type="title"/>
          </p:nvPr>
        </p:nvSpPr>
        <p:spPr>
          <a:xfrm>
            <a:off x="9092738" y="783307"/>
            <a:ext cx="3386371" cy="6087365"/>
          </a:xfrm>
        </p:spPr>
        <p:txBody>
          <a:bodyPr vert="horz" lIns="91440" tIns="45720" rIns="91440" bIns="45720" rtlCol="0" anchor="ctr">
            <a:normAutofit/>
          </a:bodyPr>
          <a:lstStyle/>
          <a:p>
            <a:pPr>
              <a:lnSpc>
                <a:spcPct val="85000"/>
              </a:lnSpc>
            </a:pPr>
            <a:r>
              <a:rPr lang="en-US" sz="4200" b="1" kern="1200" cap="none" baseline="0" dirty="0">
                <a:blipFill dpi="0" rotWithShape="1">
                  <a:blip r:embed="rId4"/>
                  <a:srcRect/>
                  <a:tile tx="6350" ty="-127000" sx="65000" sy="64000" flip="none" algn="tl"/>
                </a:blipFill>
                <a:latin typeface="+mj-lt"/>
                <a:ea typeface="+mj-ea"/>
                <a:cs typeface="+mj-cs"/>
              </a:rPr>
              <a:t>Literature survey</a:t>
            </a:r>
          </a:p>
        </p:txBody>
      </p:sp>
      <p:sp>
        <p:nvSpPr>
          <p:cNvPr id="73" name="Rectangle 72">
            <a:extLst>
              <a:ext uri="{FF2B5EF4-FFF2-40B4-BE49-F238E27FC236}">
                <a16:creationId xmlns:a16="http://schemas.microsoft.com/office/drawing/2014/main" id="{6233F125-A88E-45A1-8B34-B43D593C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009539-1088-9D4A-EF4A-FBF0F18038D3}"/>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a:spcAft>
                <a:spcPts val="600"/>
              </a:spcAft>
            </a:pPr>
            <a:r>
              <a:rPr lang="en-US" kern="1200" dirty="0">
                <a:solidFill>
                  <a:schemeClr val="accent2">
                    <a:lumMod val="50000"/>
                  </a:schemeClr>
                </a:solidFill>
                <a:latin typeface="+mn-lt"/>
                <a:ea typeface="+mn-ea"/>
                <a:cs typeface="+mn-cs"/>
              </a:rPr>
              <a:t>Dept. of ECE, SJBIT</a:t>
            </a:r>
          </a:p>
        </p:txBody>
      </p:sp>
      <p:grpSp>
        <p:nvGrpSpPr>
          <p:cNvPr id="75" name="Group 74">
            <a:extLst>
              <a:ext uri="{FF2B5EF4-FFF2-40B4-BE49-F238E27FC236}">
                <a16:creationId xmlns:a16="http://schemas.microsoft.com/office/drawing/2014/main" id="{7EF36CD5-C683-4336-A09C-7C9F7DA57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6" name="Oval 75">
              <a:extLst>
                <a:ext uri="{FF2B5EF4-FFF2-40B4-BE49-F238E27FC236}">
                  <a16:creationId xmlns:a16="http://schemas.microsoft.com/office/drawing/2014/main" id="{9D73A11D-D540-4951-BA1D-A37F4BD6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FFF1ABBF-EB49-4D37-9088-FD5E110C3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BED989DA-3ACE-A064-D5AE-E9C28C1703F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DD7ACEB4-2473-4E5A-98D7-034FDA90FB20}" type="slidenum">
              <a:rPr lang="en-US" sz="2800" smtClean="0"/>
              <a:pPr>
                <a:spcAft>
                  <a:spcPts val="600"/>
                </a:spcAft>
              </a:pPr>
              <a:t>6</a:t>
            </a:fld>
            <a:endParaRPr lang="en-US" sz="2800"/>
          </a:p>
        </p:txBody>
      </p:sp>
      <p:graphicFrame>
        <p:nvGraphicFramePr>
          <p:cNvPr id="6" name="Table 6">
            <a:extLst>
              <a:ext uri="{FF2B5EF4-FFF2-40B4-BE49-F238E27FC236}">
                <a16:creationId xmlns:a16="http://schemas.microsoft.com/office/drawing/2014/main" id="{940B0A61-270A-B0F4-94F4-EE40E47FEC6C}"/>
              </a:ext>
            </a:extLst>
          </p:cNvPr>
          <p:cNvGraphicFramePr>
            <a:graphicFrameLocks noGrp="1"/>
          </p:cNvGraphicFramePr>
          <p:nvPr>
            <p:extLst>
              <p:ext uri="{D42A27DB-BD31-4B8C-83A1-F6EECF244321}">
                <p14:modId xmlns:p14="http://schemas.microsoft.com/office/powerpoint/2010/main" val="3286179269"/>
              </p:ext>
            </p:extLst>
          </p:nvPr>
        </p:nvGraphicFramePr>
        <p:xfrm>
          <a:off x="681354" y="3497910"/>
          <a:ext cx="415178" cy="1286532"/>
        </p:xfrm>
        <a:graphic>
          <a:graphicData uri="http://schemas.openxmlformats.org/drawingml/2006/table">
            <a:tbl>
              <a:tblPr firstRow="1" bandRow="1">
                <a:solidFill>
                  <a:schemeClr val="bg1"/>
                </a:solidFill>
                <a:tableStyleId>{8EC20E35-A176-4012-BC5E-935CFFF8708E}</a:tableStyleId>
              </a:tblPr>
              <a:tblGrid>
                <a:gridCol w="162560">
                  <a:extLst>
                    <a:ext uri="{9D8B030D-6E8A-4147-A177-3AD203B41FA5}">
                      <a16:colId xmlns:a16="http://schemas.microsoft.com/office/drawing/2014/main" val="4255632847"/>
                    </a:ext>
                  </a:extLst>
                </a:gridCol>
                <a:gridCol w="126309">
                  <a:extLst>
                    <a:ext uri="{9D8B030D-6E8A-4147-A177-3AD203B41FA5}">
                      <a16:colId xmlns:a16="http://schemas.microsoft.com/office/drawing/2014/main" val="4210294420"/>
                    </a:ext>
                  </a:extLst>
                </a:gridCol>
                <a:gridCol w="126309">
                  <a:extLst>
                    <a:ext uri="{9D8B030D-6E8A-4147-A177-3AD203B41FA5}">
                      <a16:colId xmlns:a16="http://schemas.microsoft.com/office/drawing/2014/main" val="20002"/>
                    </a:ext>
                  </a:extLst>
                </a:gridCol>
              </a:tblGrid>
              <a:tr h="0">
                <a:tc>
                  <a:txBody>
                    <a:bodyPr/>
                    <a:lstStyle/>
                    <a:p>
                      <a:pPr algn="ctr"/>
                      <a:endParaRPr lang="en-IN" sz="105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1821461"/>
                  </a:ext>
                </a:extLst>
              </a:tr>
              <a:tr h="0">
                <a:tc>
                  <a:txBody>
                    <a:bodyPr/>
                    <a:lstStyle/>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endParaRPr lang="en-IN" sz="1600" cap="none" spc="0" baseline="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13317124"/>
                  </a:ext>
                </a:extLst>
              </a:tr>
              <a:tr h="0">
                <a:tc>
                  <a:txBody>
                    <a:bodyPr/>
                    <a:lstStyle/>
                    <a:p>
                      <a:endParaRPr lang="en-IN" sz="11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3180473"/>
                  </a:ext>
                </a:extLst>
              </a:tr>
              <a:tr h="0">
                <a:tc>
                  <a:txBody>
                    <a:bodyPr/>
                    <a:lstStyle/>
                    <a:p>
                      <a:endParaRPr lang="en-IN" sz="1050" cap="none" spc="0" dirty="0">
                        <a:solidFill>
                          <a:schemeClr val="tx1"/>
                        </a:solidFill>
                      </a:endParaRPr>
                    </a:p>
                  </a:txBody>
                  <a:tcPr marL="69139" marR="31770" marT="53184" marB="5318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16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8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21138188"/>
                  </a:ext>
                </a:extLst>
              </a:tr>
            </a:tbl>
          </a:graphicData>
        </a:graphic>
      </p:graphicFrame>
      <p:graphicFrame>
        <p:nvGraphicFramePr>
          <p:cNvPr id="3" name="Table 6">
            <a:extLst>
              <a:ext uri="{FF2B5EF4-FFF2-40B4-BE49-F238E27FC236}">
                <a16:creationId xmlns:a16="http://schemas.microsoft.com/office/drawing/2014/main" id="{B43FE2F8-148E-0E08-0494-8C5207D4AF45}"/>
              </a:ext>
            </a:extLst>
          </p:cNvPr>
          <p:cNvGraphicFramePr>
            <a:graphicFrameLocks noGrp="1"/>
          </p:cNvGraphicFramePr>
          <p:nvPr>
            <p:extLst>
              <p:ext uri="{D42A27DB-BD31-4B8C-83A1-F6EECF244321}">
                <p14:modId xmlns:p14="http://schemas.microsoft.com/office/powerpoint/2010/main" val="1043387742"/>
              </p:ext>
            </p:extLst>
          </p:nvPr>
        </p:nvGraphicFramePr>
        <p:xfrm>
          <a:off x="14629" y="684855"/>
          <a:ext cx="8944545" cy="8839009"/>
        </p:xfrm>
        <a:graphic>
          <a:graphicData uri="http://schemas.openxmlformats.org/drawingml/2006/table">
            <a:tbl>
              <a:tblPr firstRow="1" bandRow="1">
                <a:tableStyleId>{073A0DAA-6AF3-43AB-8588-CEC1D06C72B9}</a:tableStyleId>
              </a:tblPr>
              <a:tblGrid>
                <a:gridCol w="583660">
                  <a:extLst>
                    <a:ext uri="{9D8B030D-6E8A-4147-A177-3AD203B41FA5}">
                      <a16:colId xmlns:a16="http://schemas.microsoft.com/office/drawing/2014/main" val="770403340"/>
                    </a:ext>
                  </a:extLst>
                </a:gridCol>
                <a:gridCol w="1921175">
                  <a:extLst>
                    <a:ext uri="{9D8B030D-6E8A-4147-A177-3AD203B41FA5}">
                      <a16:colId xmlns:a16="http://schemas.microsoft.com/office/drawing/2014/main" val="112157796"/>
                    </a:ext>
                  </a:extLst>
                </a:gridCol>
                <a:gridCol w="2227392">
                  <a:extLst>
                    <a:ext uri="{9D8B030D-6E8A-4147-A177-3AD203B41FA5}">
                      <a16:colId xmlns:a16="http://schemas.microsoft.com/office/drawing/2014/main" val="2103049838"/>
                    </a:ext>
                  </a:extLst>
                </a:gridCol>
                <a:gridCol w="1094641">
                  <a:extLst>
                    <a:ext uri="{9D8B030D-6E8A-4147-A177-3AD203B41FA5}">
                      <a16:colId xmlns:a16="http://schemas.microsoft.com/office/drawing/2014/main" val="1797480239"/>
                    </a:ext>
                  </a:extLst>
                </a:gridCol>
                <a:gridCol w="3117677">
                  <a:extLst>
                    <a:ext uri="{9D8B030D-6E8A-4147-A177-3AD203B41FA5}">
                      <a16:colId xmlns:a16="http://schemas.microsoft.com/office/drawing/2014/main" val="289494007"/>
                    </a:ext>
                  </a:extLst>
                </a:gridCol>
              </a:tblGrid>
              <a:tr h="601567">
                <a:tc>
                  <a:txBody>
                    <a:bodyPr/>
                    <a:lstStyle/>
                    <a:p>
                      <a:pPr algn="ctr">
                        <a:lnSpc>
                          <a:spcPct val="115000"/>
                        </a:lnSpc>
                        <a:spcAft>
                          <a:spcPts val="1000"/>
                        </a:spcAft>
                      </a:pPr>
                      <a:r>
                        <a:rPr lang="en-US" sz="1800" b="1" kern="1200" dirty="0">
                          <a:solidFill>
                            <a:schemeClr val="lt1"/>
                          </a:solidFill>
                          <a:effectLst/>
                          <a:latin typeface="+mn-lt"/>
                          <a:ea typeface="+mn-ea"/>
                          <a:cs typeface="+mn-cs"/>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dirty="0">
                          <a:solidFill>
                            <a:schemeClr val="lt1"/>
                          </a:solidFill>
                          <a:effectLst/>
                          <a:latin typeface="+mn-lt"/>
                          <a:ea typeface="+mn-ea"/>
                          <a:cs typeface="+mn-cs"/>
                        </a:rPr>
                        <a:t>Year</a:t>
                      </a:r>
                      <a:endParaRPr lang="en-IN" dirty="0"/>
                    </a:p>
                  </a:txBody>
                  <a:tcPr/>
                </a:tc>
                <a:tc>
                  <a:txBody>
                    <a:bodyPr/>
                    <a:lstStyle/>
                    <a:p>
                      <a:pPr algn="ctr"/>
                      <a:r>
                        <a:rPr lang="en-US" sz="1800" b="1" kern="1200" dirty="0">
                          <a:solidFill>
                            <a:schemeClr val="lt1"/>
                          </a:solidFill>
                          <a:effectLst/>
                          <a:latin typeface="+mn-lt"/>
                          <a:ea typeface="+mn-ea"/>
                          <a:cs typeface="+mn-cs"/>
                        </a:rPr>
                        <a:t>Inference</a:t>
                      </a:r>
                      <a:endParaRPr lang="en-IN" dirty="0"/>
                    </a:p>
                  </a:txBody>
                  <a:tcPr/>
                </a:tc>
                <a:extLst>
                  <a:ext uri="{0D108BD9-81ED-4DB2-BD59-A6C34878D82A}">
                    <a16:rowId xmlns:a16="http://schemas.microsoft.com/office/drawing/2014/main" val="2812663386"/>
                  </a:ext>
                </a:extLst>
              </a:tr>
              <a:tr h="0">
                <a:tc>
                  <a:txBody>
                    <a:bodyPr/>
                    <a:lstStyle/>
                    <a:p>
                      <a:r>
                        <a:rPr lang="en-IN" sz="1400" dirty="0"/>
                        <a:t>1.</a:t>
                      </a:r>
                    </a:p>
                  </a:txBody>
                  <a:tcPr/>
                </a:tc>
                <a:tc>
                  <a:txBody>
                    <a:bodyPr/>
                    <a:lstStyle/>
                    <a:p>
                      <a:r>
                        <a:rPr lang="en-US" sz="1400" kern="1200" dirty="0">
                          <a:solidFill>
                            <a:schemeClr val="dk1"/>
                          </a:solidFill>
                          <a:effectLst/>
                          <a:latin typeface="+mn-lt"/>
                          <a:ea typeface="+mn-ea"/>
                          <a:cs typeface="+mn-cs"/>
                        </a:rPr>
                        <a:t>Dr Daniel Jones</a:t>
                      </a:r>
                      <a:endParaRPr lang="en-IN" sz="1400" dirty="0"/>
                    </a:p>
                  </a:txBody>
                  <a:tcPr/>
                </a:tc>
                <a:tc>
                  <a:txBody>
                    <a:bodyPr/>
                    <a:lstStyle/>
                    <a:p>
                      <a:pPr algn="ctr"/>
                      <a:r>
                        <a:rPr lang="en-US" sz="1400" kern="1200" dirty="0">
                          <a:solidFill>
                            <a:schemeClr val="dk1"/>
                          </a:solidFill>
                          <a:effectLst/>
                          <a:latin typeface="+mn-lt"/>
                          <a:ea typeface="+mn-ea"/>
                          <a:cs typeface="+mn-cs"/>
                        </a:rPr>
                        <a:t>Chirping Communication – Sending Data Over Sound</a:t>
                      </a:r>
                      <a:endParaRPr lang="en-IN" sz="1400" dirty="0"/>
                    </a:p>
                  </a:txBody>
                  <a:tcPr/>
                </a:tc>
                <a:tc>
                  <a:txBody>
                    <a:bodyPr/>
                    <a:lstStyle/>
                    <a:p>
                      <a:pPr algn="ctr"/>
                      <a:r>
                        <a:rPr lang="en-US" sz="1400" kern="1200" dirty="0">
                          <a:solidFill>
                            <a:schemeClr val="dk1"/>
                          </a:solidFill>
                          <a:effectLst/>
                          <a:latin typeface="+mn-lt"/>
                          <a:ea typeface="+mn-ea"/>
                          <a:cs typeface="+mn-cs"/>
                        </a:rPr>
                        <a:t>October 8, 2017</a:t>
                      </a:r>
                      <a:endParaRPr lang="en-IN" sz="1400" dirty="0"/>
                    </a:p>
                  </a:txBody>
                  <a:tcPr/>
                </a:tc>
                <a:tc>
                  <a:txBody>
                    <a:bodyPr/>
                    <a:lstStyle/>
                    <a:p>
                      <a:r>
                        <a:rPr lang="en-US" sz="1400" kern="1200" dirty="0">
                          <a:solidFill>
                            <a:schemeClr val="dk1"/>
                          </a:solidFill>
                          <a:effectLst/>
                          <a:latin typeface="+mn-lt"/>
                          <a:ea typeface="+mn-ea"/>
                          <a:cs typeface="+mn-cs"/>
                        </a:rPr>
                        <a:t>Designing a sound based networking infrastructure, to provide an alternative to wireless RF comms protocol</a:t>
                      </a:r>
                      <a:endParaRPr lang="en-IN" sz="1400" dirty="0"/>
                    </a:p>
                  </a:txBody>
                  <a:tcPr/>
                </a:tc>
                <a:extLst>
                  <a:ext uri="{0D108BD9-81ED-4DB2-BD59-A6C34878D82A}">
                    <a16:rowId xmlns:a16="http://schemas.microsoft.com/office/drawing/2014/main" val="1628359438"/>
                  </a:ext>
                </a:extLst>
              </a:tr>
              <a:tr h="0">
                <a:tc>
                  <a:txBody>
                    <a:bodyPr/>
                    <a:lstStyle/>
                    <a:p>
                      <a:r>
                        <a:rPr lang="en-IN" sz="1400" dirty="0"/>
                        <a:t>2.</a:t>
                      </a:r>
                    </a:p>
                  </a:txBody>
                  <a:tcPr/>
                </a:tc>
                <a:tc>
                  <a:txBody>
                    <a:bodyPr/>
                    <a:lstStyle/>
                    <a:p>
                      <a:pPr fontAlgn="base"/>
                      <a:r>
                        <a:rPr lang="en-IN" sz="1400" kern="1200" dirty="0" err="1">
                          <a:solidFill>
                            <a:schemeClr val="dk1"/>
                          </a:solidFill>
                          <a:effectLst/>
                          <a:latin typeface="+mn-lt"/>
                          <a:ea typeface="+mn-ea"/>
                          <a:cs typeface="+mn-cs"/>
                        </a:rPr>
                        <a:t>Dr.</a:t>
                      </a:r>
                      <a:r>
                        <a:rPr lang="en-IN" sz="1400" kern="1200" dirty="0">
                          <a:solidFill>
                            <a:schemeClr val="dk1"/>
                          </a:solidFill>
                          <a:effectLst/>
                          <a:latin typeface="+mn-lt"/>
                          <a:ea typeface="+mn-ea"/>
                          <a:cs typeface="+mn-cs"/>
                        </a:rPr>
                        <a:t> Hamada </a:t>
                      </a:r>
                      <a:r>
                        <a:rPr lang="en-IN" sz="1400" kern="1200" dirty="0" err="1">
                          <a:solidFill>
                            <a:schemeClr val="dk1"/>
                          </a:solidFill>
                          <a:effectLst/>
                          <a:latin typeface="+mn-lt"/>
                          <a:ea typeface="+mn-ea"/>
                          <a:cs typeface="+mn-cs"/>
                        </a:rPr>
                        <a:t>Esmaiel</a:t>
                      </a:r>
                      <a:endParaRPr lang="en-IN" sz="1400" kern="1200" dirty="0">
                        <a:solidFill>
                          <a:schemeClr val="dk1"/>
                        </a:solidFill>
                        <a:effectLst/>
                        <a:latin typeface="+mn-lt"/>
                        <a:ea typeface="+mn-ea"/>
                        <a:cs typeface="+mn-cs"/>
                      </a:endParaRPr>
                    </a:p>
                    <a:p>
                      <a:pPr algn="l"/>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Junfeng</a:t>
                      </a:r>
                      <a:r>
                        <a:rPr lang="en-US" sz="1400" kern="1200" dirty="0">
                          <a:solidFill>
                            <a:schemeClr val="dk1"/>
                          </a:solidFill>
                          <a:effectLst/>
                          <a:latin typeface="+mn-lt"/>
                          <a:ea typeface="+mn-ea"/>
                          <a:cs typeface="+mn-cs"/>
                        </a:rPr>
                        <a:t> Wang, Naveed Ur Rehman and </a:t>
                      </a:r>
                      <a:r>
                        <a:rPr lang="en-US" sz="1400" kern="1200" dirty="0" err="1">
                          <a:solidFill>
                            <a:schemeClr val="dk1"/>
                          </a:solidFill>
                          <a:effectLst/>
                          <a:latin typeface="+mn-lt"/>
                          <a:ea typeface="+mn-ea"/>
                          <a:cs typeface="+mn-cs"/>
                        </a:rPr>
                        <a:t>Zeyad</a:t>
                      </a:r>
                      <a:r>
                        <a:rPr lang="en-US" sz="1400" kern="1200" dirty="0">
                          <a:solidFill>
                            <a:schemeClr val="dk1"/>
                          </a:solidFill>
                          <a:effectLst/>
                          <a:latin typeface="+mn-lt"/>
                          <a:ea typeface="+mn-ea"/>
                          <a:cs typeface="+mn-cs"/>
                        </a:rPr>
                        <a:t> A. H. </a:t>
                      </a:r>
                      <a:r>
                        <a:rPr lang="en-US" sz="1400" kern="1200" dirty="0" err="1">
                          <a:solidFill>
                            <a:schemeClr val="dk1"/>
                          </a:solidFill>
                          <a:effectLst/>
                          <a:latin typeface="+mn-lt"/>
                          <a:ea typeface="+mn-ea"/>
                          <a:cs typeface="+mn-cs"/>
                        </a:rPr>
                        <a:t>Qasem</a:t>
                      </a:r>
                      <a:endParaRPr lang="en-IN" sz="1400" dirty="0"/>
                    </a:p>
                  </a:txBody>
                  <a:tcPr/>
                </a:tc>
                <a:tc>
                  <a:txBody>
                    <a:bodyPr/>
                    <a:lstStyle/>
                    <a:p>
                      <a:pPr algn="ctr"/>
                      <a:r>
                        <a:rPr lang="en-US" sz="1400" kern="1200" dirty="0">
                          <a:solidFill>
                            <a:schemeClr val="dk1"/>
                          </a:solidFill>
                          <a:effectLst/>
                          <a:latin typeface="+mn-lt"/>
                          <a:ea typeface="+mn-ea"/>
                          <a:cs typeface="+mn-cs"/>
                        </a:rPr>
                        <a:t>Underwater Image Transmission Using Spatial Modulation Unequal Error Protection for Internet of Underwater Things</a:t>
                      </a:r>
                      <a:endParaRPr lang="en-IN" sz="1400" dirty="0"/>
                    </a:p>
                  </a:txBody>
                  <a:tcPr/>
                </a:tc>
                <a:tc>
                  <a:txBody>
                    <a:bodyPr/>
                    <a:lstStyle/>
                    <a:p>
                      <a:pPr algn="ctr"/>
                      <a:r>
                        <a:rPr lang="en-US" sz="1400" kern="1200" dirty="0">
                          <a:solidFill>
                            <a:schemeClr val="dk1"/>
                          </a:solidFill>
                          <a:effectLst/>
                          <a:latin typeface="+mn-lt"/>
                          <a:ea typeface="+mn-ea"/>
                          <a:cs typeface="+mn-cs"/>
                        </a:rPr>
                        <a:t>October 2, 2019</a:t>
                      </a:r>
                      <a:endParaRPr lang="en-IN" sz="1400" dirty="0"/>
                    </a:p>
                  </a:txBody>
                  <a:tcPr/>
                </a:tc>
                <a:tc>
                  <a:txBody>
                    <a:bodyPr/>
                    <a:lstStyle/>
                    <a:p>
                      <a:r>
                        <a:rPr lang="en-US" sz="1400" kern="1200" dirty="0">
                          <a:solidFill>
                            <a:schemeClr val="dk1"/>
                          </a:solidFill>
                          <a:effectLst/>
                          <a:latin typeface="+mn-lt"/>
                          <a:ea typeface="+mn-ea"/>
                          <a:cs typeface="+mn-cs"/>
                        </a:rPr>
                        <a:t>Providing an algorithm for encoded image classification and performing the next generation of the underwater acoustic communication techniques that would be focused on improving transmission data rate to support real-time underwater multimedia applications</a:t>
                      </a:r>
                      <a:endParaRPr lang="en-IN" sz="1400" dirty="0"/>
                    </a:p>
                  </a:txBody>
                  <a:tcPr/>
                </a:tc>
                <a:extLst>
                  <a:ext uri="{0D108BD9-81ED-4DB2-BD59-A6C34878D82A}">
                    <a16:rowId xmlns:a16="http://schemas.microsoft.com/office/drawing/2014/main" val="3394244173"/>
                  </a:ext>
                </a:extLst>
              </a:tr>
              <a:tr h="601567">
                <a:tc>
                  <a:txBody>
                    <a:bodyPr/>
                    <a:lstStyle/>
                    <a:p>
                      <a:r>
                        <a:rPr lang="en-IN" dirty="0"/>
                        <a:t>3.</a:t>
                      </a:r>
                    </a:p>
                  </a:txBody>
                  <a:tcPr/>
                </a:tc>
                <a:tc>
                  <a:txBody>
                    <a:bodyPr/>
                    <a:lstStyle/>
                    <a:p>
                      <a:r>
                        <a:rPr lang="en-US" sz="1400" kern="1200" dirty="0">
                          <a:solidFill>
                            <a:schemeClr val="dk1"/>
                          </a:solidFill>
                          <a:effectLst/>
                          <a:latin typeface="+mn-lt"/>
                          <a:ea typeface="+mn-ea"/>
                          <a:cs typeface="+mn-cs"/>
                        </a:rPr>
                        <a:t>Kuruvilla Mathew, Biju </a:t>
                      </a:r>
                      <a:r>
                        <a:rPr lang="en-US" sz="1400" kern="1200" dirty="0" err="1">
                          <a:solidFill>
                            <a:schemeClr val="dk1"/>
                          </a:solidFill>
                          <a:effectLst/>
                          <a:latin typeface="+mn-lt"/>
                          <a:ea typeface="+mn-ea"/>
                          <a:cs typeface="+mn-cs"/>
                        </a:rPr>
                        <a:t>Issac</a:t>
                      </a:r>
                      <a:r>
                        <a:rPr lang="en-US" sz="1400" kern="1200" dirty="0">
                          <a:solidFill>
                            <a:schemeClr val="dk1"/>
                          </a:solidFill>
                          <a:effectLst/>
                          <a:latin typeface="+mn-lt"/>
                          <a:ea typeface="+mn-ea"/>
                          <a:cs typeface="+mn-cs"/>
                        </a:rPr>
                        <a:t> and Tan Chong </a:t>
                      </a:r>
                      <a:endParaRPr lang="en-IN" sz="1400" dirty="0"/>
                    </a:p>
                  </a:txBody>
                  <a:tcPr/>
                </a:tc>
                <a:tc>
                  <a:txBody>
                    <a:bodyPr/>
                    <a:lstStyle/>
                    <a:p>
                      <a:pPr algn="ctr">
                        <a:lnSpc>
                          <a:spcPct val="115000"/>
                        </a:lnSpc>
                        <a:spcAft>
                          <a:spcPts val="1000"/>
                        </a:spcAft>
                      </a:pPr>
                      <a:r>
                        <a:rPr lang="en-US" sz="1400" dirty="0">
                          <a:effectLst/>
                          <a:latin typeface="+mn-lt"/>
                          <a:ea typeface="Calibri" panose="020F0502020204030204" pitchFamily="34" charset="0"/>
                          <a:cs typeface="Times New Roman" panose="02020603050405020304" pitchFamily="18" charset="0"/>
                        </a:rPr>
                        <a:t>Ubiquitous Text Transfer Using Sound a Zero-Infrastructure Alternative for Simple Text Communication</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kern="1200" dirty="0">
                          <a:solidFill>
                            <a:schemeClr val="dk1"/>
                          </a:solidFill>
                          <a:effectLst/>
                          <a:latin typeface="+mn-lt"/>
                          <a:ea typeface="+mn-ea"/>
                          <a:cs typeface="+mn-cs"/>
                        </a:rPr>
                        <a:t>2014</a:t>
                      </a:r>
                      <a:endParaRPr lang="en-IN" dirty="0"/>
                    </a:p>
                  </a:txBody>
                  <a:tcPr/>
                </a:tc>
                <a:tc>
                  <a:txBody>
                    <a:bodyPr/>
                    <a:lstStyle/>
                    <a:p>
                      <a:r>
                        <a:rPr lang="en-US" sz="1400" kern="1200" dirty="0">
                          <a:solidFill>
                            <a:schemeClr val="dk1"/>
                          </a:solidFill>
                          <a:effectLst/>
                          <a:latin typeface="+mn-lt"/>
                          <a:ea typeface="+mn-ea"/>
                          <a:cs typeface="+mn-cs"/>
                        </a:rPr>
                        <a:t>The paper discusses the successful transfer of text data between smart devices using sound as the signal, making use of the built in speaker and microphones as the ubiquitous hardware. The experiment created two Smartphone apps. a sender and a receiver, encoded the data using frequency encoding of ASCII value of each character with a frequency space between each subsequent value.</a:t>
                      </a:r>
                      <a:endParaRPr lang="en-IN" sz="1400" dirty="0"/>
                    </a:p>
                  </a:txBody>
                  <a:tcPr/>
                </a:tc>
                <a:extLst>
                  <a:ext uri="{0D108BD9-81ED-4DB2-BD59-A6C34878D82A}">
                    <a16:rowId xmlns:a16="http://schemas.microsoft.com/office/drawing/2014/main" val="3859295102"/>
                  </a:ext>
                </a:extLst>
              </a:tr>
              <a:tr h="601567">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59972513"/>
                  </a:ext>
                </a:extLst>
              </a:tr>
              <a:tr h="601567">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67855040"/>
                  </a:ext>
                </a:extLst>
              </a:tr>
              <a:tr h="601567">
                <a:tc>
                  <a:txBody>
                    <a:bodyPr/>
                    <a:lstStyle/>
                    <a:p>
                      <a:r>
                        <a:rPr lang="en-IN" dirty="0"/>
                        <a:t>6.</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54594373"/>
                  </a:ext>
                </a:extLst>
              </a:tr>
              <a:tr h="601567">
                <a:tc>
                  <a:txBody>
                    <a:bodyPr/>
                    <a:lstStyle/>
                    <a:p>
                      <a:r>
                        <a:rPr lang="en-IN" dirty="0"/>
                        <a:t>7.</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05387692"/>
                  </a:ext>
                </a:extLst>
              </a:tr>
            </a:tbl>
          </a:graphicData>
        </a:graphic>
      </p:graphicFrame>
    </p:spTree>
    <p:extLst>
      <p:ext uri="{BB962C8B-B14F-4D97-AF65-F5344CB8AC3E}">
        <p14:creationId xmlns:p14="http://schemas.microsoft.com/office/powerpoint/2010/main" val="14371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 name="Rectangle 13">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C2D6B-F7D4-8833-62E8-94558BA19686}"/>
              </a:ext>
            </a:extLst>
          </p:cNvPr>
          <p:cNvSpPr>
            <a:spLocks noGrp="1"/>
          </p:cNvSpPr>
          <p:nvPr>
            <p:ph type="title"/>
          </p:nvPr>
        </p:nvSpPr>
        <p:spPr>
          <a:xfrm>
            <a:off x="1529253" y="506249"/>
            <a:ext cx="4255727" cy="5571067"/>
          </a:xfrm>
        </p:spPr>
        <p:txBody>
          <a:bodyPr>
            <a:normAutofit/>
          </a:bodyPr>
          <a:lstStyle/>
          <a:p>
            <a:r>
              <a:rPr lang="en-IN" dirty="0">
                <a:solidFill>
                  <a:schemeClr val="tx1"/>
                </a:solidFill>
              </a:rPr>
              <a:t>   Motivation</a:t>
            </a:r>
          </a:p>
        </p:txBody>
      </p:sp>
      <p:sp>
        <p:nvSpPr>
          <p:cNvPr id="3" name="Content Placeholder 2">
            <a:extLst>
              <a:ext uri="{FF2B5EF4-FFF2-40B4-BE49-F238E27FC236}">
                <a16:creationId xmlns:a16="http://schemas.microsoft.com/office/drawing/2014/main" id="{6E12029E-EF6C-89B4-8FFB-A7610F18080D}"/>
              </a:ext>
            </a:extLst>
          </p:cNvPr>
          <p:cNvSpPr>
            <a:spLocks noGrp="1"/>
          </p:cNvSpPr>
          <p:nvPr>
            <p:ph idx="1"/>
          </p:nvPr>
        </p:nvSpPr>
        <p:spPr>
          <a:xfrm>
            <a:off x="5635689" y="220090"/>
            <a:ext cx="6223235" cy="6466791"/>
          </a:xfrm>
        </p:spPr>
        <p:txBody>
          <a:bodyPr anchor="ctr">
            <a:normAutofit/>
          </a:bodyPr>
          <a:lstStyle/>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Communication systems have been developed using communication medium such as radio frequency (RF) or Infrared (IR) to transmit data. However, these systems require specialized communication hardware and/or interfaces, which can often be expensive and/or impractical to implement.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has been noted that the high frequency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similar signals are not well suited for the wilderness type of environment with dense folia Cursive handwriting makes the separation and recognition of characters challenging.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Underwater communication is still a big challenge due to the        oceanic environment physical characteristics</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lvl="1" indent="0" algn="just">
              <a:lnSpc>
                <a:spcPct val="1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has an immense potential in military applications from data communication(text, audio , image, video) without internet to industrial production setups to sensing of foreign aliens.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4" name="Footer Placeholder 3">
            <a:extLst>
              <a:ext uri="{FF2B5EF4-FFF2-40B4-BE49-F238E27FC236}">
                <a16:creationId xmlns:a16="http://schemas.microsoft.com/office/drawing/2014/main" id="{A26772CD-4620-014D-2561-AD6B6F64206F}"/>
              </a:ext>
            </a:extLst>
          </p:cNvPr>
          <p:cNvSpPr>
            <a:spLocks noGrp="1"/>
          </p:cNvSpPr>
          <p:nvPr>
            <p:ph type="ftr" sz="quarter" idx="11"/>
          </p:nvPr>
        </p:nvSpPr>
        <p:spPr>
          <a:xfrm>
            <a:off x="6754108" y="6272784"/>
            <a:ext cx="4374140" cy="365125"/>
          </a:xfrm>
        </p:spPr>
        <p:txBody>
          <a:bodyPr>
            <a:normAutofit/>
          </a:bodyPr>
          <a:lstStyle/>
          <a:p>
            <a:pPr>
              <a:spcAft>
                <a:spcPts val="600"/>
              </a:spcAft>
            </a:pPr>
            <a:r>
              <a:rPr lang="en-US"/>
              <a:t>Dept. of ECE, SJBIT</a:t>
            </a:r>
          </a:p>
        </p:txBody>
      </p:sp>
      <p:grpSp>
        <p:nvGrpSpPr>
          <p:cNvPr id="22" name="Group 15">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7" name="Oval 16">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CD64EE32-5745-0FE0-3FF6-A461EDAF777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7</a:t>
            </a:fld>
            <a:endParaRPr lang="en-US"/>
          </a:p>
        </p:txBody>
      </p:sp>
    </p:spTree>
    <p:extLst>
      <p:ext uri="{BB962C8B-B14F-4D97-AF65-F5344CB8AC3E}">
        <p14:creationId xmlns:p14="http://schemas.microsoft.com/office/powerpoint/2010/main" val="37431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F0709888-58C6-14A8-44E9-D1012AB370E0}"/>
              </a:ext>
            </a:extLst>
          </p:cNvPr>
          <p:cNvPicPr>
            <a:picLocks noChangeAspect="1"/>
          </p:cNvPicPr>
          <p:nvPr/>
        </p:nvPicPr>
        <p:blipFill rotWithShape="1">
          <a:blip r:embed="rId2"/>
          <a:srcRect l="3887" r="16802"/>
          <a:stretch/>
        </p:blipFill>
        <p:spPr>
          <a:xfrm>
            <a:off x="0" y="10"/>
            <a:ext cx="12191999"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EEEEA-4C4B-4616-ADC0-34B2661467FE}"/>
              </a:ext>
            </a:extLst>
          </p:cNvPr>
          <p:cNvSpPr>
            <a:spLocks noGrp="1"/>
          </p:cNvSpPr>
          <p:nvPr>
            <p:ph type="title"/>
          </p:nvPr>
        </p:nvSpPr>
        <p:spPr>
          <a:xfrm>
            <a:off x="7867512" y="328312"/>
            <a:ext cx="4542202" cy="1899912"/>
          </a:xfrm>
        </p:spPr>
        <p:txBody>
          <a:bodyPr>
            <a:normAutofit/>
          </a:bodyPr>
          <a:lstStyle/>
          <a:p>
            <a:r>
              <a:rPr lang="en-IN" sz="7200" dirty="0">
                <a:latin typeface="Agency FB" panose="020B0503020202020204" pitchFamily="34" charset="0"/>
              </a:rPr>
              <a:t>  Challenges</a:t>
            </a:r>
          </a:p>
        </p:txBody>
      </p:sp>
      <p:sp>
        <p:nvSpPr>
          <p:cNvPr id="17" name="Content Placeholder 2">
            <a:extLst>
              <a:ext uri="{FF2B5EF4-FFF2-40B4-BE49-F238E27FC236}">
                <a16:creationId xmlns:a16="http://schemas.microsoft.com/office/drawing/2014/main" id="{776D3921-A774-F137-EEE5-FD1868A329FF}"/>
              </a:ext>
            </a:extLst>
          </p:cNvPr>
          <p:cNvSpPr>
            <a:spLocks noGrp="1"/>
          </p:cNvSpPr>
          <p:nvPr>
            <p:ph idx="1"/>
          </p:nvPr>
        </p:nvSpPr>
        <p:spPr>
          <a:xfrm>
            <a:off x="7531610" y="1813560"/>
            <a:ext cx="3959350" cy="4363403"/>
          </a:xfrm>
        </p:spPr>
        <p:txBody>
          <a:bodyPr>
            <a:normAutofit/>
          </a:bodyPr>
          <a:lstStyle/>
          <a:p>
            <a:endParaRPr lang="en-IN" dirty="0">
              <a:effectLst/>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Difficult to transmit sound over large distances.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Degradation and dampening of sound with terrain change.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Only 64x64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image can be converted to sound, any higher or lower it creates interference with intended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Conversion of image and video data is taking 10 -30min.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085CD6-23E6-7136-6B02-C765EE2BB2F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IN">
                <a:solidFill>
                  <a:srgbClr val="FFFFFF"/>
                </a:solidFill>
              </a:rPr>
              <a:t>Dept. of ECE, SJBIT</a:t>
            </a:r>
          </a:p>
        </p:txBody>
      </p:sp>
      <p:sp>
        <p:nvSpPr>
          <p:cNvPr id="5" name="Slide Number Placeholder 4">
            <a:extLst>
              <a:ext uri="{FF2B5EF4-FFF2-40B4-BE49-F238E27FC236}">
                <a16:creationId xmlns:a16="http://schemas.microsoft.com/office/drawing/2014/main" id="{435FED4D-61FE-CCA1-3A93-756E0B4CC422}"/>
              </a:ext>
            </a:extLst>
          </p:cNvPr>
          <p:cNvSpPr>
            <a:spLocks noGrp="1"/>
          </p:cNvSpPr>
          <p:nvPr>
            <p:ph type="sldNum" sz="quarter" idx="12"/>
          </p:nvPr>
        </p:nvSpPr>
        <p:spPr>
          <a:xfrm>
            <a:off x="8610600" y="6356350"/>
            <a:ext cx="2743200" cy="365125"/>
          </a:xfrm>
        </p:spPr>
        <p:txBody>
          <a:bodyPr>
            <a:normAutofit/>
          </a:bodyPr>
          <a:lstStyle/>
          <a:p>
            <a:pPr>
              <a:spcAft>
                <a:spcPts val="600"/>
              </a:spcAft>
            </a:pPr>
            <a:fld id="{98BE86A0-2B3E-4B29-89C1-BAE9784D7065}" type="slidenum">
              <a:rPr lang="en-IN" smtClean="0"/>
              <a:pPr>
                <a:spcAft>
                  <a:spcPts val="600"/>
                </a:spcAft>
              </a:pPr>
              <a:t>8</a:t>
            </a:fld>
            <a:endParaRPr lang="en-IN"/>
          </a:p>
        </p:txBody>
      </p:sp>
    </p:spTree>
    <p:extLst>
      <p:ext uri="{BB962C8B-B14F-4D97-AF65-F5344CB8AC3E}">
        <p14:creationId xmlns:p14="http://schemas.microsoft.com/office/powerpoint/2010/main" val="234715751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6746</TotalTime>
  <Words>2179</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Agency FB</vt:lpstr>
      <vt:lpstr>Arial</vt:lpstr>
      <vt:lpstr>Arial Black</vt:lpstr>
      <vt:lpstr>Bookman Old Style</vt:lpstr>
      <vt:lpstr>Calibri</vt:lpstr>
      <vt:lpstr>Calibri Light</vt:lpstr>
      <vt:lpstr>Cambria</vt:lpstr>
      <vt:lpstr>Century Gothic</vt:lpstr>
      <vt:lpstr>IBM Plex Sans</vt:lpstr>
      <vt:lpstr>Rockwell Extra Bold</vt:lpstr>
      <vt:lpstr>Symbol</vt:lpstr>
      <vt:lpstr>Times New Roman</vt:lpstr>
      <vt:lpstr>Wingdings</vt:lpstr>
      <vt:lpstr>1_Custom Design</vt:lpstr>
      <vt:lpstr>Custom Design</vt:lpstr>
      <vt:lpstr>Wood Type</vt:lpstr>
      <vt:lpstr>PowerPoint Presentation</vt:lpstr>
      <vt:lpstr>CONTENTS</vt:lpstr>
      <vt:lpstr>Keywords</vt:lpstr>
      <vt:lpstr>ABSTRACT</vt:lpstr>
      <vt:lpstr>INTRODUCTION</vt:lpstr>
      <vt:lpstr>We try to propose a new network architecture that is devoid of pairing, connecting like Bluetooth, wifi etc and is designed to work with the low frequency, ubiquitous signals such as sound. The architecture can work in peer-to-peer ad-hoc networks mode, infrastructure mode, broadcast mode (for remote telemetry) etc. using wideband multi-channel transmission  Using an ubiquitous signal such as sound makes the entire process very cost effective as it eliminates the need of expensive transceivers.   The rural environment does not have these financial resources, and with some added technological limitations that makes it almost impossible to adopt the urban technologies leaves this front struggling to establish basic minimal connectivity.   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WiFi, 3G etc.   These are also high energy signals, greatly depreciating the usability as the terrains pose serious limitations to the rages of these signals. It is therefore desirous to have a low energy, low frequency, ubiquitous signal.   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   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  Our architecture proposes signal (sound), as a technology to send data and have made it easier and faster to share and/or transfer information. </vt:lpstr>
      <vt:lpstr>Literature survey</vt:lpstr>
      <vt:lpstr>   Motivation</vt:lpstr>
      <vt:lpstr>  Challenges</vt:lpstr>
      <vt:lpstr>       PROBLEM  STATEMENT</vt:lpstr>
      <vt:lpstr>OBJECTIVES</vt:lpstr>
      <vt:lpstr>Proposed Methodology</vt:lpstr>
      <vt:lpstr>Expected outcome</vt:lpstr>
      <vt:lpstr>Application   </vt:lpstr>
      <vt:lpstr>Project Timeline Template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SJBIT</dc:creator>
  <cp:lastModifiedBy>dinanshu1305@outlook.com</cp:lastModifiedBy>
  <cp:revision>388</cp:revision>
  <dcterms:modified xsi:type="dcterms:W3CDTF">2022-10-20T01:21:21Z</dcterms:modified>
</cp:coreProperties>
</file>